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  <p:sldMasterId id="2147483701" r:id="rId2"/>
    <p:sldMasterId id="2147483660" r:id="rId3"/>
    <p:sldMasterId id="2147483688" r:id="rId4"/>
    <p:sldMasterId id="2147483700" r:id="rId5"/>
    <p:sldMasterId id="2147483703" r:id="rId6"/>
  </p:sldMasterIdLst>
  <p:notesMasterIdLst>
    <p:notesMasterId r:id="rId47"/>
  </p:notesMasterIdLst>
  <p:handoutMasterIdLst>
    <p:handoutMasterId r:id="rId48"/>
  </p:handoutMasterIdLst>
  <p:sldIdLst>
    <p:sldId id="410" r:id="rId7"/>
    <p:sldId id="408" r:id="rId8"/>
    <p:sldId id="416" r:id="rId9"/>
    <p:sldId id="450" r:id="rId10"/>
    <p:sldId id="451" r:id="rId11"/>
    <p:sldId id="454" r:id="rId12"/>
    <p:sldId id="417" r:id="rId13"/>
    <p:sldId id="433" r:id="rId14"/>
    <p:sldId id="437" r:id="rId15"/>
    <p:sldId id="432" r:id="rId16"/>
    <p:sldId id="456" r:id="rId17"/>
    <p:sldId id="455" r:id="rId18"/>
    <p:sldId id="446" r:id="rId19"/>
    <p:sldId id="422" r:id="rId20"/>
    <p:sldId id="438" r:id="rId21"/>
    <p:sldId id="434" r:id="rId22"/>
    <p:sldId id="423" r:id="rId23"/>
    <p:sldId id="419" r:id="rId24"/>
    <p:sldId id="457" r:id="rId25"/>
    <p:sldId id="424" r:id="rId26"/>
    <p:sldId id="431" r:id="rId27"/>
    <p:sldId id="425" r:id="rId28"/>
    <p:sldId id="465" r:id="rId29"/>
    <p:sldId id="466" r:id="rId30"/>
    <p:sldId id="467" r:id="rId31"/>
    <p:sldId id="463" r:id="rId32"/>
    <p:sldId id="458" r:id="rId33"/>
    <p:sldId id="460" r:id="rId34"/>
    <p:sldId id="469" r:id="rId35"/>
    <p:sldId id="428" r:id="rId36"/>
    <p:sldId id="439" r:id="rId37"/>
    <p:sldId id="440" r:id="rId38"/>
    <p:sldId id="441" r:id="rId39"/>
    <p:sldId id="444" r:id="rId40"/>
    <p:sldId id="429" r:id="rId41"/>
    <p:sldId id="471" r:id="rId42"/>
    <p:sldId id="461" r:id="rId43"/>
    <p:sldId id="448" r:id="rId44"/>
    <p:sldId id="470" r:id="rId45"/>
    <p:sldId id="464" r:id="rId46"/>
  </p:sldIdLst>
  <p:sldSz cx="12192000" cy="6858000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Pretendard ExtraBold" panose="02000903000000020004" pitchFamily="2" charset="-127"/>
      <p:bold r:id="rId50"/>
    </p:embeddedFont>
    <p:embeddedFont>
      <p:font typeface="Pretendard Medium" panose="02000603000000020004" pitchFamily="2" charset="-127"/>
      <p:regular r:id="rId51"/>
    </p:embeddedFont>
    <p:embeddedFont>
      <p:font typeface="Pretendard SemiBold" panose="02000703000000020004" pitchFamily="2" charset="-127"/>
      <p:bold r:id="rId52"/>
    </p:embeddedFont>
    <p:embeddedFont>
      <p:font typeface="Roboto Mono" panose="00000009000000000000" pitchFamily="49" charset="0"/>
      <p:regular r:id="rId53"/>
      <p:bold r:id="rId54"/>
      <p:italic r:id="rId55"/>
      <p:boldItalic r:id="rId56"/>
    </p:embeddedFont>
    <p:embeddedFont>
      <p:font typeface="나눔스퀘어" panose="020B0600000101010101" pitchFamily="50" charset="-127"/>
      <p:regular r:id="rId57"/>
    </p:embeddedFont>
    <p:embeddedFont>
      <p:font typeface="나눔스퀘어 Bold" panose="020B0600000101010101" pitchFamily="50" charset="-127"/>
      <p:bold r:id="rId58"/>
    </p:embeddedFont>
    <p:embeddedFont>
      <p:font typeface="나눔스퀘어 ExtraBold" panose="020B0600000101010101" pitchFamily="50" charset="-127"/>
      <p:bold r:id="rId59"/>
    </p:embeddedFont>
    <p:embeddedFont>
      <p:font typeface="나눔스퀘어_ac Bold" panose="020B0600000101010101" pitchFamily="50" charset="-127"/>
      <p:bold r:id="rId60"/>
    </p:embeddedFont>
    <p:embeddedFont>
      <p:font typeface="나눔스퀘어_ac ExtraBold" panose="020B0600000101010101" pitchFamily="50" charset="-127"/>
      <p:bold r:id="rId61"/>
    </p:embeddedFont>
    <p:embeddedFont>
      <p:font typeface="나눔스퀘어OTF Bold" panose="020B0600000101010101" pitchFamily="34" charset="-127"/>
      <p:bold r:id="rId62"/>
    </p:embeddedFont>
    <p:embeddedFont>
      <p:font typeface="나눔스퀘어OTF ExtraBold" panose="020B0600000101010101" pitchFamily="34" charset="-127"/>
      <p:bold r:id="rId63"/>
    </p:embeddedFont>
    <p:embeddedFont>
      <p:font typeface="맑은 고딕" panose="020B0503020000020004" pitchFamily="50" charset="-127"/>
      <p:regular r:id="rId64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497"/>
    <a:srgbClr val="063C68"/>
    <a:srgbClr val="AFBEC3"/>
    <a:srgbClr val="B2C1CA"/>
    <a:srgbClr val="084F8A"/>
    <a:srgbClr val="E9EDF1"/>
    <a:srgbClr val="F9FAFC"/>
    <a:srgbClr val="25D6C4"/>
    <a:srgbClr val="7C95A5"/>
    <a:srgbClr val="001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ED378F-3EA5-4580-A20B-5C7C54A4026D}" v="94" dt="2024-12-09T15:17:48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3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은승" userId="17df28e2-ef19-4827-b44e-0d4fd9b8bb7d" providerId="ADAL" clId="{A6ED378F-3EA5-4580-A20B-5C7C54A4026D}"/>
    <pc:docChg chg="undo custSel addSld delSld modSld">
      <pc:chgData name="이은승" userId="17df28e2-ef19-4827-b44e-0d4fd9b8bb7d" providerId="ADAL" clId="{A6ED378F-3EA5-4580-A20B-5C7C54A4026D}" dt="2024-12-09T15:20:12.742" v="577"/>
      <pc:docMkLst>
        <pc:docMk/>
      </pc:docMkLst>
      <pc:sldChg chg="modSp mod">
        <pc:chgData name="이은승" userId="17df28e2-ef19-4827-b44e-0d4fd9b8bb7d" providerId="ADAL" clId="{A6ED378F-3EA5-4580-A20B-5C7C54A4026D}" dt="2024-12-09T15:20:12.742" v="577"/>
        <pc:sldMkLst>
          <pc:docMk/>
          <pc:sldMk cId="3128766898" sldId="408"/>
        </pc:sldMkLst>
        <pc:spChg chg="mod">
          <ac:chgData name="이은승" userId="17df28e2-ef19-4827-b44e-0d4fd9b8bb7d" providerId="ADAL" clId="{A6ED378F-3EA5-4580-A20B-5C7C54A4026D}" dt="2024-12-09T15:20:12.742" v="577"/>
          <ac:spMkLst>
            <pc:docMk/>
            <pc:sldMk cId="3128766898" sldId="408"/>
            <ac:spMk id="28" creationId="{98ED98DB-23AF-FFEA-39CA-73DED1A61F60}"/>
          </ac:spMkLst>
        </pc:spChg>
        <pc:spChg chg="mod">
          <ac:chgData name="이은승" userId="17df28e2-ef19-4827-b44e-0d4fd9b8bb7d" providerId="ADAL" clId="{A6ED378F-3EA5-4580-A20B-5C7C54A4026D}" dt="2024-12-09T15:13:24.635" v="549"/>
          <ac:spMkLst>
            <pc:docMk/>
            <pc:sldMk cId="3128766898" sldId="408"/>
            <ac:spMk id="42" creationId="{0B5F8F74-9BB0-C68B-E643-A13E60F31C3B}"/>
          </ac:spMkLst>
        </pc:spChg>
      </pc:sldChg>
      <pc:sldChg chg="modSp mod">
        <pc:chgData name="이은승" userId="17df28e2-ef19-4827-b44e-0d4fd9b8bb7d" providerId="ADAL" clId="{A6ED378F-3EA5-4580-A20B-5C7C54A4026D}" dt="2024-12-09T15:00:10.671" v="358" actId="1076"/>
        <pc:sldMkLst>
          <pc:docMk/>
          <pc:sldMk cId="153635472" sldId="428"/>
        </pc:sldMkLst>
        <pc:spChg chg="mod">
          <ac:chgData name="이은승" userId="17df28e2-ef19-4827-b44e-0d4fd9b8bb7d" providerId="ADAL" clId="{A6ED378F-3EA5-4580-A20B-5C7C54A4026D}" dt="2024-12-09T15:00:03.058" v="356" actId="1076"/>
          <ac:spMkLst>
            <pc:docMk/>
            <pc:sldMk cId="153635472" sldId="428"/>
            <ac:spMk id="16" creationId="{937CF221-8B66-091C-CE7E-681F45EC17FB}"/>
          </ac:spMkLst>
        </pc:spChg>
        <pc:spChg chg="mod">
          <ac:chgData name="이은승" userId="17df28e2-ef19-4827-b44e-0d4fd9b8bb7d" providerId="ADAL" clId="{A6ED378F-3EA5-4580-A20B-5C7C54A4026D}" dt="2024-12-09T15:00:10.671" v="358" actId="1076"/>
          <ac:spMkLst>
            <pc:docMk/>
            <pc:sldMk cId="153635472" sldId="428"/>
            <ac:spMk id="21" creationId="{74EFC044-F28A-1EC7-48F6-CC17C1AD8770}"/>
          </ac:spMkLst>
        </pc:spChg>
      </pc:sldChg>
      <pc:sldChg chg="addSp modSp">
        <pc:chgData name="이은승" userId="17df28e2-ef19-4827-b44e-0d4fd9b8bb7d" providerId="ADAL" clId="{A6ED378F-3EA5-4580-A20B-5C7C54A4026D}" dt="2024-12-09T14:52:20.061" v="299"/>
        <pc:sldMkLst>
          <pc:docMk/>
          <pc:sldMk cId="2744854152" sldId="431"/>
        </pc:sldMkLst>
        <pc:spChg chg="add mod">
          <ac:chgData name="이은승" userId="17df28e2-ef19-4827-b44e-0d4fd9b8bb7d" providerId="ADAL" clId="{A6ED378F-3EA5-4580-A20B-5C7C54A4026D}" dt="2024-12-09T14:52:20.061" v="299"/>
          <ac:spMkLst>
            <pc:docMk/>
            <pc:sldMk cId="2744854152" sldId="431"/>
            <ac:spMk id="17" creationId="{4A2E44BE-3EA5-2ED5-08A1-7E832CC8AD8F}"/>
          </ac:spMkLst>
        </pc:spChg>
      </pc:sldChg>
      <pc:sldChg chg="modSp mod">
        <pc:chgData name="이은승" userId="17df28e2-ef19-4827-b44e-0d4fd9b8bb7d" providerId="ADAL" clId="{A6ED378F-3EA5-4580-A20B-5C7C54A4026D}" dt="2024-12-09T15:19:56.463" v="576" actId="255"/>
        <pc:sldMkLst>
          <pc:docMk/>
          <pc:sldMk cId="451634901" sldId="434"/>
        </pc:sldMkLst>
        <pc:spChg chg="mod">
          <ac:chgData name="이은승" userId="17df28e2-ef19-4827-b44e-0d4fd9b8bb7d" providerId="ADAL" clId="{A6ED378F-3EA5-4580-A20B-5C7C54A4026D}" dt="2024-12-09T15:19:56.463" v="576" actId="255"/>
          <ac:spMkLst>
            <pc:docMk/>
            <pc:sldMk cId="451634901" sldId="434"/>
            <ac:spMk id="35" creationId="{14442A3F-F401-91E3-99DC-76B9FEC7FCA6}"/>
          </ac:spMkLst>
        </pc:spChg>
      </pc:sldChg>
      <pc:sldChg chg="modSp mod">
        <pc:chgData name="이은승" userId="17df28e2-ef19-4827-b44e-0d4fd9b8bb7d" providerId="ADAL" clId="{A6ED378F-3EA5-4580-A20B-5C7C54A4026D}" dt="2024-12-09T15:13:41.626" v="550" actId="14100"/>
        <pc:sldMkLst>
          <pc:docMk/>
          <pc:sldMk cId="457367976" sldId="437"/>
        </pc:sldMkLst>
        <pc:spChg chg="mod">
          <ac:chgData name="이은승" userId="17df28e2-ef19-4827-b44e-0d4fd9b8bb7d" providerId="ADAL" clId="{A6ED378F-3EA5-4580-A20B-5C7C54A4026D}" dt="2024-12-09T15:13:41.626" v="550" actId="14100"/>
          <ac:spMkLst>
            <pc:docMk/>
            <pc:sldMk cId="457367976" sldId="437"/>
            <ac:spMk id="28" creationId="{45EA6238-B9CC-83DC-A796-978CBB9E512F}"/>
          </ac:spMkLst>
        </pc:spChg>
      </pc:sldChg>
      <pc:sldChg chg="addSp modSp mod">
        <pc:chgData name="이은승" userId="17df28e2-ef19-4827-b44e-0d4fd9b8bb7d" providerId="ADAL" clId="{A6ED378F-3EA5-4580-A20B-5C7C54A4026D}" dt="2024-12-09T14:58:53.885" v="342" actId="1076"/>
        <pc:sldMkLst>
          <pc:docMk/>
          <pc:sldMk cId="1651235684" sldId="439"/>
        </pc:sldMkLst>
        <pc:spChg chg="add mod ord">
          <ac:chgData name="이은승" userId="17df28e2-ef19-4827-b44e-0d4fd9b8bb7d" providerId="ADAL" clId="{A6ED378F-3EA5-4580-A20B-5C7C54A4026D}" dt="2024-12-09T14:58:43.852" v="339" actId="1076"/>
          <ac:spMkLst>
            <pc:docMk/>
            <pc:sldMk cId="1651235684" sldId="439"/>
            <ac:spMk id="10" creationId="{4F9C2F6B-8C24-973C-51D5-EE6477DFD6D5}"/>
          </ac:spMkLst>
        </pc:spChg>
        <pc:spChg chg="mod">
          <ac:chgData name="이은승" userId="17df28e2-ef19-4827-b44e-0d4fd9b8bb7d" providerId="ADAL" clId="{A6ED378F-3EA5-4580-A20B-5C7C54A4026D}" dt="2024-12-09T14:58:49.932" v="341" actId="1076"/>
          <ac:spMkLst>
            <pc:docMk/>
            <pc:sldMk cId="1651235684" sldId="439"/>
            <ac:spMk id="20" creationId="{5718C009-52AD-6D68-2B1D-74BFCBA180FF}"/>
          </ac:spMkLst>
        </pc:spChg>
        <pc:spChg chg="mod">
          <ac:chgData name="이은승" userId="17df28e2-ef19-4827-b44e-0d4fd9b8bb7d" providerId="ADAL" clId="{A6ED378F-3EA5-4580-A20B-5C7C54A4026D}" dt="2024-12-09T14:58:43.852" v="339" actId="1076"/>
          <ac:spMkLst>
            <pc:docMk/>
            <pc:sldMk cId="1651235684" sldId="439"/>
            <ac:spMk id="27" creationId="{5625A59A-C3A8-151F-44A3-FE87929FD16C}"/>
          </ac:spMkLst>
        </pc:spChg>
        <pc:grpChg chg="mod">
          <ac:chgData name="이은승" userId="17df28e2-ef19-4827-b44e-0d4fd9b8bb7d" providerId="ADAL" clId="{A6ED378F-3EA5-4580-A20B-5C7C54A4026D}" dt="2024-12-09T14:58:53.885" v="342" actId="1076"/>
          <ac:grpSpMkLst>
            <pc:docMk/>
            <pc:sldMk cId="1651235684" sldId="439"/>
            <ac:grpSpMk id="16" creationId="{58151D1B-1818-5B11-5473-1342E4E32381}"/>
          </ac:grpSpMkLst>
        </pc:grpChg>
      </pc:sldChg>
      <pc:sldChg chg="addSp modSp mod">
        <pc:chgData name="이은승" userId="17df28e2-ef19-4827-b44e-0d4fd9b8bb7d" providerId="ADAL" clId="{A6ED378F-3EA5-4580-A20B-5C7C54A4026D}" dt="2024-12-09T14:59:31.032" v="353" actId="1076"/>
        <pc:sldMkLst>
          <pc:docMk/>
          <pc:sldMk cId="1475456571" sldId="440"/>
        </pc:sldMkLst>
        <pc:spChg chg="mod">
          <ac:chgData name="이은승" userId="17df28e2-ef19-4827-b44e-0d4fd9b8bb7d" providerId="ADAL" clId="{A6ED378F-3EA5-4580-A20B-5C7C54A4026D}" dt="2024-12-09T14:59:16.693" v="349" actId="404"/>
          <ac:spMkLst>
            <pc:docMk/>
            <pc:sldMk cId="1475456571" sldId="440"/>
            <ac:spMk id="14" creationId="{C9D80BAE-7384-A546-2372-193932467316}"/>
          </ac:spMkLst>
        </pc:spChg>
        <pc:spChg chg="mod">
          <ac:chgData name="이은승" userId="17df28e2-ef19-4827-b44e-0d4fd9b8bb7d" providerId="ADAL" clId="{A6ED378F-3EA5-4580-A20B-5C7C54A4026D}" dt="2024-12-09T14:59:31.032" v="353" actId="1076"/>
          <ac:spMkLst>
            <pc:docMk/>
            <pc:sldMk cId="1475456571" sldId="440"/>
            <ac:spMk id="16" creationId="{96711AA0-5B6A-5BF6-685A-C124E3949696}"/>
          </ac:spMkLst>
        </pc:spChg>
        <pc:spChg chg="add mod ord">
          <ac:chgData name="이은승" userId="17df28e2-ef19-4827-b44e-0d4fd9b8bb7d" providerId="ADAL" clId="{A6ED378F-3EA5-4580-A20B-5C7C54A4026D}" dt="2024-12-09T14:59:08.369" v="346" actId="167"/>
          <ac:spMkLst>
            <pc:docMk/>
            <pc:sldMk cId="1475456571" sldId="440"/>
            <ac:spMk id="17" creationId="{50AAC99B-0109-C380-528A-8479850EBC96}"/>
          </ac:spMkLst>
        </pc:spChg>
        <pc:spChg chg="mod">
          <ac:chgData name="이은승" userId="17df28e2-ef19-4827-b44e-0d4fd9b8bb7d" providerId="ADAL" clId="{A6ED378F-3EA5-4580-A20B-5C7C54A4026D}" dt="2024-12-09T14:59:12.444" v="347" actId="1076"/>
          <ac:spMkLst>
            <pc:docMk/>
            <pc:sldMk cId="1475456571" sldId="440"/>
            <ac:spMk id="23" creationId="{6E2F0C12-C8B7-3DE8-17C3-DDCBAE7C306A}"/>
          </ac:spMkLst>
        </pc:spChg>
        <pc:grpChg chg="mod">
          <ac:chgData name="이은승" userId="17df28e2-ef19-4827-b44e-0d4fd9b8bb7d" providerId="ADAL" clId="{A6ED378F-3EA5-4580-A20B-5C7C54A4026D}" dt="2024-12-09T14:59:20.921" v="351" actId="1076"/>
          <ac:grpSpMkLst>
            <pc:docMk/>
            <pc:sldMk cId="1475456571" sldId="440"/>
            <ac:grpSpMk id="10" creationId="{60126DB1-BF01-0123-7CC3-89A28C11BB94}"/>
          </ac:grpSpMkLst>
        </pc:grpChg>
      </pc:sldChg>
      <pc:sldChg chg="addSp modSp">
        <pc:chgData name="이은승" userId="17df28e2-ef19-4827-b44e-0d4fd9b8bb7d" providerId="ADAL" clId="{A6ED378F-3EA5-4580-A20B-5C7C54A4026D}" dt="2024-12-09T14:52:36.503" v="303"/>
        <pc:sldMkLst>
          <pc:docMk/>
          <pc:sldMk cId="1747306881" sldId="444"/>
        </pc:sldMkLst>
        <pc:spChg chg="add mod">
          <ac:chgData name="이은승" userId="17df28e2-ef19-4827-b44e-0d4fd9b8bb7d" providerId="ADAL" clId="{A6ED378F-3EA5-4580-A20B-5C7C54A4026D}" dt="2024-12-09T14:52:36.503" v="303"/>
          <ac:spMkLst>
            <pc:docMk/>
            <pc:sldMk cId="1747306881" sldId="444"/>
            <ac:spMk id="19" creationId="{634BED26-EF0E-45C8-D142-9CE7F55AE8B4}"/>
          </ac:spMkLst>
        </pc:spChg>
      </pc:sldChg>
      <pc:sldChg chg="addSp delSp modSp add del mod">
        <pc:chgData name="이은승" userId="17df28e2-ef19-4827-b44e-0d4fd9b8bb7d" providerId="ADAL" clId="{A6ED378F-3EA5-4580-A20B-5C7C54A4026D}" dt="2024-12-09T15:10:22.452" v="505" actId="47"/>
        <pc:sldMkLst>
          <pc:docMk/>
          <pc:sldMk cId="216670711" sldId="445"/>
        </pc:sldMkLst>
        <pc:spChg chg="add mod">
          <ac:chgData name="이은승" userId="17df28e2-ef19-4827-b44e-0d4fd9b8bb7d" providerId="ADAL" clId="{A6ED378F-3EA5-4580-A20B-5C7C54A4026D}" dt="2024-12-09T14:52:38.713" v="304"/>
          <ac:spMkLst>
            <pc:docMk/>
            <pc:sldMk cId="216670711" sldId="445"/>
            <ac:spMk id="5" creationId="{C38A317B-BAAF-D205-B907-13B54A0A41A6}"/>
          </ac:spMkLst>
        </pc:spChg>
        <pc:spChg chg="mod">
          <ac:chgData name="이은승" userId="17df28e2-ef19-4827-b44e-0d4fd9b8bb7d" providerId="ADAL" clId="{A6ED378F-3EA5-4580-A20B-5C7C54A4026D}" dt="2024-12-09T15:02:22.955" v="367"/>
          <ac:spMkLst>
            <pc:docMk/>
            <pc:sldMk cId="216670711" sldId="445"/>
            <ac:spMk id="7" creationId="{4CEF7F61-B7FC-B6A8-A2B0-700EDF961E68}"/>
          </ac:spMkLst>
        </pc:spChg>
        <pc:spChg chg="mod">
          <ac:chgData name="이은승" userId="17df28e2-ef19-4827-b44e-0d4fd9b8bb7d" providerId="ADAL" clId="{A6ED378F-3EA5-4580-A20B-5C7C54A4026D}" dt="2024-12-09T15:07:23.842" v="453"/>
          <ac:spMkLst>
            <pc:docMk/>
            <pc:sldMk cId="216670711" sldId="445"/>
            <ac:spMk id="9" creationId="{5CFFE870-B3CD-C396-D1A7-6AFB48D6C978}"/>
          </ac:spMkLst>
        </pc:spChg>
        <pc:spChg chg="mod">
          <ac:chgData name="이은승" userId="17df28e2-ef19-4827-b44e-0d4fd9b8bb7d" providerId="ADAL" clId="{A6ED378F-3EA5-4580-A20B-5C7C54A4026D}" dt="2024-12-09T15:07:31.641" v="464" actId="1076"/>
          <ac:spMkLst>
            <pc:docMk/>
            <pc:sldMk cId="216670711" sldId="445"/>
            <ac:spMk id="18" creationId="{EAE242C2-F253-5EB6-7009-A4DA13E54BFB}"/>
          </ac:spMkLst>
        </pc:spChg>
        <pc:spChg chg="mod">
          <ac:chgData name="이은승" userId="17df28e2-ef19-4827-b44e-0d4fd9b8bb7d" providerId="ADAL" clId="{A6ED378F-3EA5-4580-A20B-5C7C54A4026D}" dt="2024-12-09T15:02:33.851" v="369"/>
          <ac:spMkLst>
            <pc:docMk/>
            <pc:sldMk cId="216670711" sldId="445"/>
            <ac:spMk id="21" creationId="{46083C8D-306C-3B76-D472-59B9F6AA7858}"/>
          </ac:spMkLst>
        </pc:spChg>
        <pc:spChg chg="mod">
          <ac:chgData name="이은승" userId="17df28e2-ef19-4827-b44e-0d4fd9b8bb7d" providerId="ADAL" clId="{A6ED378F-3EA5-4580-A20B-5C7C54A4026D}" dt="2024-12-09T15:07:08.679" v="451" actId="1076"/>
          <ac:spMkLst>
            <pc:docMk/>
            <pc:sldMk cId="216670711" sldId="445"/>
            <ac:spMk id="23" creationId="{7DC1E2D7-D09C-F098-8A17-950606C4CE88}"/>
          </ac:spMkLst>
        </pc:spChg>
        <pc:spChg chg="mod">
          <ac:chgData name="이은승" userId="17df28e2-ef19-4827-b44e-0d4fd9b8bb7d" providerId="ADAL" clId="{A6ED378F-3EA5-4580-A20B-5C7C54A4026D}" dt="2024-12-09T15:07:07.154" v="449" actId="1076"/>
          <ac:spMkLst>
            <pc:docMk/>
            <pc:sldMk cId="216670711" sldId="445"/>
            <ac:spMk id="24" creationId="{60A70B80-5B38-A160-EE47-C5248533BAB3}"/>
          </ac:spMkLst>
        </pc:spChg>
        <pc:spChg chg="add del mod ord">
          <ac:chgData name="이은승" userId="17df28e2-ef19-4827-b44e-0d4fd9b8bb7d" providerId="ADAL" clId="{A6ED378F-3EA5-4580-A20B-5C7C54A4026D}" dt="2024-12-09T15:03:19.264" v="389" actId="478"/>
          <ac:spMkLst>
            <pc:docMk/>
            <pc:sldMk cId="216670711" sldId="445"/>
            <ac:spMk id="25" creationId="{EC2870B2-954C-04AD-FEF0-9D9856328AAD}"/>
          </ac:spMkLst>
        </pc:spChg>
        <pc:spChg chg="add mod ord">
          <ac:chgData name="이은승" userId="17df28e2-ef19-4827-b44e-0d4fd9b8bb7d" providerId="ADAL" clId="{A6ED378F-3EA5-4580-A20B-5C7C54A4026D}" dt="2024-12-09T15:08:29.761" v="487" actId="14100"/>
          <ac:spMkLst>
            <pc:docMk/>
            <pc:sldMk cId="216670711" sldId="445"/>
            <ac:spMk id="26" creationId="{E3BCDFB4-E122-0A50-838A-3882F89189D3}"/>
          </ac:spMkLst>
        </pc:spChg>
        <pc:spChg chg="add mod">
          <ac:chgData name="이은승" userId="17df28e2-ef19-4827-b44e-0d4fd9b8bb7d" providerId="ADAL" clId="{A6ED378F-3EA5-4580-A20B-5C7C54A4026D}" dt="2024-12-09T15:08:26.631" v="486" actId="1076"/>
          <ac:spMkLst>
            <pc:docMk/>
            <pc:sldMk cId="216670711" sldId="445"/>
            <ac:spMk id="27" creationId="{631E350E-2D08-E896-A60C-910072FAEFC0}"/>
          </ac:spMkLst>
        </pc:spChg>
        <pc:spChg chg="add mod">
          <ac:chgData name="이은승" userId="17df28e2-ef19-4827-b44e-0d4fd9b8bb7d" providerId="ADAL" clId="{A6ED378F-3EA5-4580-A20B-5C7C54A4026D}" dt="2024-12-09T15:09:01.957" v="504" actId="1076"/>
          <ac:spMkLst>
            <pc:docMk/>
            <pc:sldMk cId="216670711" sldId="445"/>
            <ac:spMk id="29" creationId="{9391657C-E800-BF33-010C-B62C8529A5D7}"/>
          </ac:spMkLst>
        </pc:spChg>
        <pc:grpChg chg="add mod">
          <ac:chgData name="이은승" userId="17df28e2-ef19-4827-b44e-0d4fd9b8bb7d" providerId="ADAL" clId="{A6ED378F-3EA5-4580-A20B-5C7C54A4026D}" dt="2024-12-09T15:08:26.631" v="486" actId="1076"/>
          <ac:grpSpMkLst>
            <pc:docMk/>
            <pc:sldMk cId="216670711" sldId="445"/>
            <ac:grpSpMk id="6" creationId="{0244AD01-2274-7D6A-A759-7D4691D6D7CE}"/>
          </ac:grpSpMkLst>
        </pc:grpChg>
        <pc:grpChg chg="add mod">
          <ac:chgData name="이은승" userId="17df28e2-ef19-4827-b44e-0d4fd9b8bb7d" providerId="ADAL" clId="{A6ED378F-3EA5-4580-A20B-5C7C54A4026D}" dt="2024-12-09T15:08:26.631" v="486" actId="1076"/>
          <ac:grpSpMkLst>
            <pc:docMk/>
            <pc:sldMk cId="216670711" sldId="445"/>
            <ac:grpSpMk id="20" creationId="{684552E7-3161-6BA1-3743-6657581F9023}"/>
          </ac:grpSpMkLst>
        </pc:grpChg>
        <pc:picChg chg="mod ord">
          <ac:chgData name="이은승" userId="17df28e2-ef19-4827-b44e-0d4fd9b8bb7d" providerId="ADAL" clId="{A6ED378F-3EA5-4580-A20B-5C7C54A4026D}" dt="2024-12-09T15:03:39.411" v="400" actId="1076"/>
          <ac:picMkLst>
            <pc:docMk/>
            <pc:sldMk cId="216670711" sldId="445"/>
            <ac:picMk id="19" creationId="{1CBC1AD2-4A6C-41D4-7439-06338734AC66}"/>
          </ac:picMkLst>
        </pc:picChg>
      </pc:sldChg>
      <pc:sldChg chg="addSp modSp">
        <pc:chgData name="이은승" userId="17df28e2-ef19-4827-b44e-0d4fd9b8bb7d" providerId="ADAL" clId="{A6ED378F-3EA5-4580-A20B-5C7C54A4026D}" dt="2024-12-09T14:52:13.165" v="298"/>
        <pc:sldMkLst>
          <pc:docMk/>
          <pc:sldMk cId="537358640" sldId="446"/>
        </pc:sldMkLst>
        <pc:spChg chg="add mod">
          <ac:chgData name="이은승" userId="17df28e2-ef19-4827-b44e-0d4fd9b8bb7d" providerId="ADAL" clId="{A6ED378F-3EA5-4580-A20B-5C7C54A4026D}" dt="2024-12-09T14:52:13.165" v="298"/>
          <ac:spMkLst>
            <pc:docMk/>
            <pc:sldMk cId="537358640" sldId="446"/>
            <ac:spMk id="2" creationId="{0D9CDB58-8AA8-C074-54C5-FE448495733F}"/>
          </ac:spMkLst>
        </pc:spChg>
      </pc:sldChg>
      <pc:sldChg chg="addSp modSp mod">
        <pc:chgData name="이은승" userId="17df28e2-ef19-4827-b44e-0d4fd9b8bb7d" providerId="ADAL" clId="{A6ED378F-3EA5-4580-A20B-5C7C54A4026D}" dt="2024-12-09T15:12:02.001" v="520" actId="1076"/>
        <pc:sldMkLst>
          <pc:docMk/>
          <pc:sldMk cId="1072754158" sldId="448"/>
        </pc:sldMkLst>
        <pc:spChg chg="add mod">
          <ac:chgData name="이은승" userId="17df28e2-ef19-4827-b44e-0d4fd9b8bb7d" providerId="ADAL" clId="{A6ED378F-3EA5-4580-A20B-5C7C54A4026D}" dt="2024-12-09T14:52:42.921" v="306"/>
          <ac:spMkLst>
            <pc:docMk/>
            <pc:sldMk cId="1072754158" sldId="448"/>
            <ac:spMk id="5" creationId="{5ABA860A-E99B-2126-25BF-3C5926DE02F6}"/>
          </ac:spMkLst>
        </pc:spChg>
        <pc:spChg chg="mod">
          <ac:chgData name="이은승" userId="17df28e2-ef19-4827-b44e-0d4fd9b8bb7d" providerId="ADAL" clId="{A6ED378F-3EA5-4580-A20B-5C7C54A4026D}" dt="2024-12-09T15:12:02.001" v="520" actId="1076"/>
          <ac:spMkLst>
            <pc:docMk/>
            <pc:sldMk cId="1072754158" sldId="448"/>
            <ac:spMk id="7" creationId="{744A870A-91BB-00ED-30B8-350CBCA762F2}"/>
          </ac:spMkLst>
        </pc:spChg>
        <pc:spChg chg="add mod ord">
          <ac:chgData name="이은승" userId="17df28e2-ef19-4827-b44e-0d4fd9b8bb7d" providerId="ADAL" clId="{A6ED378F-3EA5-4580-A20B-5C7C54A4026D}" dt="2024-12-09T15:10:40.430" v="507" actId="167"/>
          <ac:spMkLst>
            <pc:docMk/>
            <pc:sldMk cId="1072754158" sldId="448"/>
            <ac:spMk id="9" creationId="{2F186EBF-97D3-4401-A858-31785E5C5B43}"/>
          </ac:spMkLst>
        </pc:spChg>
      </pc:sldChg>
      <pc:sldChg chg="addSp modSp">
        <pc:chgData name="이은승" userId="17df28e2-ef19-4827-b44e-0d4fd9b8bb7d" providerId="ADAL" clId="{A6ED378F-3EA5-4580-A20B-5C7C54A4026D}" dt="2024-12-09T14:52:03.529" v="297"/>
        <pc:sldMkLst>
          <pc:docMk/>
          <pc:sldMk cId="2533001691" sldId="451"/>
        </pc:sldMkLst>
        <pc:spChg chg="add mod">
          <ac:chgData name="이은승" userId="17df28e2-ef19-4827-b44e-0d4fd9b8bb7d" providerId="ADAL" clId="{A6ED378F-3EA5-4580-A20B-5C7C54A4026D}" dt="2024-12-09T14:52:03.529" v="297"/>
          <ac:spMkLst>
            <pc:docMk/>
            <pc:sldMk cId="2533001691" sldId="451"/>
            <ac:spMk id="3" creationId="{20F495D5-6398-4BEC-52F3-660718C9E292}"/>
          </ac:spMkLst>
        </pc:spChg>
      </pc:sldChg>
      <pc:sldChg chg="modSp mod">
        <pc:chgData name="이은승" userId="17df28e2-ef19-4827-b44e-0d4fd9b8bb7d" providerId="ADAL" clId="{A6ED378F-3EA5-4580-A20B-5C7C54A4026D}" dt="2024-12-09T15:02:02.018" v="366"/>
        <pc:sldMkLst>
          <pc:docMk/>
          <pc:sldMk cId="3111661053" sldId="455"/>
        </pc:sldMkLst>
        <pc:spChg chg="mod">
          <ac:chgData name="이은승" userId="17df28e2-ef19-4827-b44e-0d4fd9b8bb7d" providerId="ADAL" clId="{A6ED378F-3EA5-4580-A20B-5C7C54A4026D}" dt="2024-12-09T15:02:02.018" v="366"/>
          <ac:spMkLst>
            <pc:docMk/>
            <pc:sldMk cId="3111661053" sldId="455"/>
            <ac:spMk id="17" creationId="{0211105D-03B1-91E7-2C64-30DCA4C78A50}"/>
          </ac:spMkLst>
        </pc:spChg>
      </pc:sldChg>
      <pc:sldChg chg="addSp delSp modSp mod">
        <pc:chgData name="이은승" userId="17df28e2-ef19-4827-b44e-0d4fd9b8bb7d" providerId="ADAL" clId="{A6ED378F-3EA5-4580-A20B-5C7C54A4026D}" dt="2024-12-09T14:51:23.124" v="296"/>
        <pc:sldMkLst>
          <pc:docMk/>
          <pc:sldMk cId="687526672" sldId="457"/>
        </pc:sldMkLst>
        <pc:spChg chg="mod">
          <ac:chgData name="이은승" userId="17df28e2-ef19-4827-b44e-0d4fd9b8bb7d" providerId="ADAL" clId="{A6ED378F-3EA5-4580-A20B-5C7C54A4026D}" dt="2024-12-09T14:51:23.124" v="296"/>
          <ac:spMkLst>
            <pc:docMk/>
            <pc:sldMk cId="687526672" sldId="457"/>
            <ac:spMk id="17" creationId="{812F38A7-DF52-E801-31B6-40D72CC7A887}"/>
          </ac:spMkLst>
        </pc:spChg>
        <pc:spChg chg="mod">
          <ac:chgData name="이은승" userId="17df28e2-ef19-4827-b44e-0d4fd9b8bb7d" providerId="ADAL" clId="{A6ED378F-3EA5-4580-A20B-5C7C54A4026D}" dt="2024-12-09T14:35:07.590" v="87" actId="1076"/>
          <ac:spMkLst>
            <pc:docMk/>
            <pc:sldMk cId="687526672" sldId="457"/>
            <ac:spMk id="21" creationId="{3DAC34AD-E9B8-AE58-EFF5-0C2BD00F41C4}"/>
          </ac:spMkLst>
        </pc:spChg>
        <pc:spChg chg="mod">
          <ac:chgData name="이은승" userId="17df28e2-ef19-4827-b44e-0d4fd9b8bb7d" providerId="ADAL" clId="{A6ED378F-3EA5-4580-A20B-5C7C54A4026D}" dt="2024-12-09T14:39:59.487" v="161" actId="20577"/>
          <ac:spMkLst>
            <pc:docMk/>
            <pc:sldMk cId="687526672" sldId="457"/>
            <ac:spMk id="23" creationId="{A6D88B25-2C0D-D895-B0E9-D20958889F0D}"/>
          </ac:spMkLst>
        </pc:spChg>
        <pc:spChg chg="mod">
          <ac:chgData name="이은승" userId="17df28e2-ef19-4827-b44e-0d4fd9b8bb7d" providerId="ADAL" clId="{A6ED378F-3EA5-4580-A20B-5C7C54A4026D}" dt="2024-12-09T14:43:18.411" v="207" actId="1076"/>
          <ac:spMkLst>
            <pc:docMk/>
            <pc:sldMk cId="687526672" sldId="457"/>
            <ac:spMk id="26" creationId="{1A530629-73C0-8C4D-9101-3B80ABF3BAFE}"/>
          </ac:spMkLst>
        </pc:spChg>
        <pc:spChg chg="add del mod ord">
          <ac:chgData name="이은승" userId="17df28e2-ef19-4827-b44e-0d4fd9b8bb7d" providerId="ADAL" clId="{A6ED378F-3EA5-4580-A20B-5C7C54A4026D}" dt="2024-12-09T14:36:00.883" v="111" actId="478"/>
          <ac:spMkLst>
            <pc:docMk/>
            <pc:sldMk cId="687526672" sldId="457"/>
            <ac:spMk id="27" creationId="{B1FD9971-70AE-99E2-3640-B3A3EFBA3BA9}"/>
          </ac:spMkLst>
        </pc:spChg>
        <pc:spChg chg="add mod">
          <ac:chgData name="이은승" userId="17df28e2-ef19-4827-b44e-0d4fd9b8bb7d" providerId="ADAL" clId="{A6ED378F-3EA5-4580-A20B-5C7C54A4026D}" dt="2024-12-09T14:43:18.411" v="207" actId="1076"/>
          <ac:spMkLst>
            <pc:docMk/>
            <pc:sldMk cId="687526672" sldId="457"/>
            <ac:spMk id="30" creationId="{06572D3E-F948-0DDC-A07F-C8968B7681FE}"/>
          </ac:spMkLst>
        </pc:spChg>
        <pc:spChg chg="add mod">
          <ac:chgData name="이은승" userId="17df28e2-ef19-4827-b44e-0d4fd9b8bb7d" providerId="ADAL" clId="{A6ED378F-3EA5-4580-A20B-5C7C54A4026D}" dt="2024-12-09T14:43:25.084" v="208" actId="1076"/>
          <ac:spMkLst>
            <pc:docMk/>
            <pc:sldMk cId="687526672" sldId="457"/>
            <ac:spMk id="31" creationId="{88E76CA8-5F83-6748-7DFB-69206EE5AFC7}"/>
          </ac:spMkLst>
        </pc:spChg>
        <pc:spChg chg="add mod">
          <ac:chgData name="이은승" userId="17df28e2-ef19-4827-b44e-0d4fd9b8bb7d" providerId="ADAL" clId="{A6ED378F-3EA5-4580-A20B-5C7C54A4026D}" dt="2024-12-09T14:43:25.084" v="208" actId="1076"/>
          <ac:spMkLst>
            <pc:docMk/>
            <pc:sldMk cId="687526672" sldId="457"/>
            <ac:spMk id="35" creationId="{B8D022EE-3E29-E3C0-F1CE-DC14A13490D1}"/>
          </ac:spMkLst>
        </pc:spChg>
        <pc:spChg chg="add del mod">
          <ac:chgData name="이은승" userId="17df28e2-ef19-4827-b44e-0d4fd9b8bb7d" providerId="ADAL" clId="{A6ED378F-3EA5-4580-A20B-5C7C54A4026D}" dt="2024-12-09T14:42:37.199" v="204" actId="478"/>
          <ac:spMkLst>
            <pc:docMk/>
            <pc:sldMk cId="687526672" sldId="457"/>
            <ac:spMk id="45" creationId="{EEEC82C6-09A1-76C8-1684-4D44749E0EAE}"/>
          </ac:spMkLst>
        </pc:spChg>
        <pc:picChg chg="add del mod">
          <ac:chgData name="이은승" userId="17df28e2-ef19-4827-b44e-0d4fd9b8bb7d" providerId="ADAL" clId="{A6ED378F-3EA5-4580-A20B-5C7C54A4026D}" dt="2024-12-09T14:32:48.613" v="63" actId="478"/>
          <ac:picMkLst>
            <pc:docMk/>
            <pc:sldMk cId="687526672" sldId="457"/>
            <ac:picMk id="18" creationId="{9CFDD403-1412-C146-0D6C-CC1E9BDCD059}"/>
          </ac:picMkLst>
        </pc:picChg>
        <pc:picChg chg="del">
          <ac:chgData name="이은승" userId="17df28e2-ef19-4827-b44e-0d4fd9b8bb7d" providerId="ADAL" clId="{A6ED378F-3EA5-4580-A20B-5C7C54A4026D}" dt="2024-12-09T14:32:26.243" v="58" actId="478"/>
          <ac:picMkLst>
            <pc:docMk/>
            <pc:sldMk cId="687526672" sldId="457"/>
            <ac:picMk id="20" creationId="{7A8BC6D6-60B5-8034-3704-170FBCC1C4FF}"/>
          </ac:picMkLst>
        </pc:picChg>
        <pc:picChg chg="add mod modCrop">
          <ac:chgData name="이은승" userId="17df28e2-ef19-4827-b44e-0d4fd9b8bb7d" providerId="ADAL" clId="{A6ED378F-3EA5-4580-A20B-5C7C54A4026D}" dt="2024-12-09T14:35:07.590" v="87" actId="1076"/>
          <ac:picMkLst>
            <pc:docMk/>
            <pc:sldMk cId="687526672" sldId="457"/>
            <ac:picMk id="22" creationId="{E2B80752-82F8-8F54-720E-96BC8B3C73DE}"/>
          </ac:picMkLst>
        </pc:picChg>
        <pc:picChg chg="add mod modCrop">
          <ac:chgData name="이은승" userId="17df28e2-ef19-4827-b44e-0d4fd9b8bb7d" providerId="ADAL" clId="{A6ED378F-3EA5-4580-A20B-5C7C54A4026D}" dt="2024-12-09T14:43:25.084" v="208" actId="1076"/>
          <ac:picMkLst>
            <pc:docMk/>
            <pc:sldMk cId="687526672" sldId="457"/>
            <ac:picMk id="25" creationId="{462E8F4F-4C4E-0E46-C7D7-93535644149C}"/>
          </ac:picMkLst>
        </pc:picChg>
        <pc:picChg chg="add mod modCrop">
          <ac:chgData name="이은승" userId="17df28e2-ef19-4827-b44e-0d4fd9b8bb7d" providerId="ADAL" clId="{A6ED378F-3EA5-4580-A20B-5C7C54A4026D}" dt="2024-12-09T14:43:25.084" v="208" actId="1076"/>
          <ac:picMkLst>
            <pc:docMk/>
            <pc:sldMk cId="687526672" sldId="457"/>
            <ac:picMk id="28" creationId="{0EBE53DC-A6A8-19DA-1F9B-0473A1C66553}"/>
          </ac:picMkLst>
        </pc:picChg>
        <pc:cxnChg chg="add mod">
          <ac:chgData name="이은승" userId="17df28e2-ef19-4827-b44e-0d4fd9b8bb7d" providerId="ADAL" clId="{A6ED378F-3EA5-4580-A20B-5C7C54A4026D}" dt="2024-12-09T14:43:25.084" v="208" actId="1076"/>
          <ac:cxnSpMkLst>
            <pc:docMk/>
            <pc:sldMk cId="687526672" sldId="457"/>
            <ac:cxnSpMk id="33" creationId="{FB004E9E-0BFC-8319-E213-EB1E2968B054}"/>
          </ac:cxnSpMkLst>
        </pc:cxnChg>
        <pc:cxnChg chg="add del mod">
          <ac:chgData name="이은승" userId="17df28e2-ef19-4827-b44e-0d4fd9b8bb7d" providerId="ADAL" clId="{A6ED378F-3EA5-4580-A20B-5C7C54A4026D}" dt="2024-12-09T14:41:29.172" v="186" actId="478"/>
          <ac:cxnSpMkLst>
            <pc:docMk/>
            <pc:sldMk cId="687526672" sldId="457"/>
            <ac:cxnSpMk id="36" creationId="{1E4128B4-E337-095E-AFAB-512EE0170A55}"/>
          </ac:cxnSpMkLst>
        </pc:cxnChg>
        <pc:cxnChg chg="add mod">
          <ac:chgData name="이은승" userId="17df28e2-ef19-4827-b44e-0d4fd9b8bb7d" providerId="ADAL" clId="{A6ED378F-3EA5-4580-A20B-5C7C54A4026D}" dt="2024-12-09T14:43:25.084" v="208" actId="1076"/>
          <ac:cxnSpMkLst>
            <pc:docMk/>
            <pc:sldMk cId="687526672" sldId="457"/>
            <ac:cxnSpMk id="41" creationId="{1D649A4E-22B7-1431-0CD0-371D60A8E67B}"/>
          </ac:cxnSpMkLst>
        </pc:cxnChg>
      </pc:sldChg>
      <pc:sldChg chg="addSp delSp modSp mod">
        <pc:chgData name="이은승" userId="17df28e2-ef19-4827-b44e-0d4fd9b8bb7d" providerId="ADAL" clId="{A6ED378F-3EA5-4580-A20B-5C7C54A4026D}" dt="2024-12-09T14:48:11.301" v="238" actId="478"/>
        <pc:sldMkLst>
          <pc:docMk/>
          <pc:sldMk cId="342115950" sldId="460"/>
        </pc:sldMkLst>
        <pc:grpChg chg="add del mod">
          <ac:chgData name="이은승" userId="17df28e2-ef19-4827-b44e-0d4fd9b8bb7d" providerId="ADAL" clId="{A6ED378F-3EA5-4580-A20B-5C7C54A4026D}" dt="2024-12-09T14:48:11.301" v="238" actId="478"/>
          <ac:grpSpMkLst>
            <pc:docMk/>
            <pc:sldMk cId="342115950" sldId="460"/>
            <ac:grpSpMk id="18" creationId="{89E18572-51EE-60FF-661A-91816A22EAA6}"/>
          </ac:grpSpMkLst>
        </pc:grpChg>
      </pc:sldChg>
      <pc:sldChg chg="addSp modSp">
        <pc:chgData name="이은승" userId="17df28e2-ef19-4827-b44e-0d4fd9b8bb7d" providerId="ADAL" clId="{A6ED378F-3EA5-4580-A20B-5C7C54A4026D}" dt="2024-12-09T14:52:44.213" v="307"/>
        <pc:sldMkLst>
          <pc:docMk/>
          <pc:sldMk cId="654537696" sldId="461"/>
        </pc:sldMkLst>
        <pc:spChg chg="add mod">
          <ac:chgData name="이은승" userId="17df28e2-ef19-4827-b44e-0d4fd9b8bb7d" providerId="ADAL" clId="{A6ED378F-3EA5-4580-A20B-5C7C54A4026D}" dt="2024-12-09T14:52:44.213" v="307"/>
          <ac:spMkLst>
            <pc:docMk/>
            <pc:sldMk cId="654537696" sldId="461"/>
            <ac:spMk id="7" creationId="{3872BC3E-2D20-E38F-9A67-1C978DB4598E}"/>
          </ac:spMkLst>
        </pc:spChg>
      </pc:sldChg>
      <pc:sldChg chg="addSp modSp">
        <pc:chgData name="이은승" userId="17df28e2-ef19-4827-b44e-0d4fd9b8bb7d" providerId="ADAL" clId="{A6ED378F-3EA5-4580-A20B-5C7C54A4026D}" dt="2024-12-09T14:58:14.312" v="329"/>
        <pc:sldMkLst>
          <pc:docMk/>
          <pc:sldMk cId="3774912543" sldId="463"/>
        </pc:sldMkLst>
        <pc:spChg chg="add mod">
          <ac:chgData name="이은승" userId="17df28e2-ef19-4827-b44e-0d4fd9b8bb7d" providerId="ADAL" clId="{A6ED378F-3EA5-4580-A20B-5C7C54A4026D}" dt="2024-12-09T14:58:14.312" v="329"/>
          <ac:spMkLst>
            <pc:docMk/>
            <pc:sldMk cId="3774912543" sldId="463"/>
            <ac:spMk id="31" creationId="{C45D4ABF-517F-47AB-5DD3-0CB274E3EAAF}"/>
          </ac:spMkLst>
        </pc:spChg>
      </pc:sldChg>
      <pc:sldChg chg="addSp delSp modSp mod">
        <pc:chgData name="이은승" userId="17df28e2-ef19-4827-b44e-0d4fd9b8bb7d" providerId="ADAL" clId="{A6ED378F-3EA5-4580-A20B-5C7C54A4026D}" dt="2024-12-09T14:57:39.915" v="325" actId="1076"/>
        <pc:sldMkLst>
          <pc:docMk/>
          <pc:sldMk cId="466693051" sldId="464"/>
        </pc:sldMkLst>
        <pc:spChg chg="mod">
          <ac:chgData name="이은승" userId="17df28e2-ef19-4827-b44e-0d4fd9b8bb7d" providerId="ADAL" clId="{A6ED378F-3EA5-4580-A20B-5C7C54A4026D}" dt="2024-12-09T14:06:31.884" v="41" actId="1076"/>
          <ac:spMkLst>
            <pc:docMk/>
            <pc:sldMk cId="466693051" sldId="464"/>
            <ac:spMk id="10" creationId="{10DB4E2B-977C-9A2C-9600-B9B939EDFE63}"/>
          </ac:spMkLst>
        </pc:spChg>
        <pc:picChg chg="add del mod">
          <ac:chgData name="이은승" userId="17df28e2-ef19-4827-b44e-0d4fd9b8bb7d" providerId="ADAL" clId="{A6ED378F-3EA5-4580-A20B-5C7C54A4026D}" dt="2024-12-09T14:57:39.915" v="325" actId="1076"/>
          <ac:picMkLst>
            <pc:docMk/>
            <pc:sldMk cId="466693051" sldId="464"/>
            <ac:picMk id="2" creationId="{A3A2E750-453F-E774-27CF-79478152C55F}"/>
          </ac:picMkLst>
        </pc:picChg>
      </pc:sldChg>
      <pc:sldChg chg="addSp delSp modSp mod">
        <pc:chgData name="이은승" userId="17df28e2-ef19-4827-b44e-0d4fd9b8bb7d" providerId="ADAL" clId="{A6ED378F-3EA5-4580-A20B-5C7C54A4026D}" dt="2024-12-09T14:58:13.038" v="328" actId="21"/>
        <pc:sldMkLst>
          <pc:docMk/>
          <pc:sldMk cId="1248131678" sldId="466"/>
        </pc:sldMkLst>
        <pc:spChg chg="add del mod">
          <ac:chgData name="이은승" userId="17df28e2-ef19-4827-b44e-0d4fd9b8bb7d" providerId="ADAL" clId="{A6ED378F-3EA5-4580-A20B-5C7C54A4026D}" dt="2024-12-09T14:58:13.038" v="328" actId="21"/>
          <ac:spMkLst>
            <pc:docMk/>
            <pc:sldMk cId="1248131678" sldId="466"/>
            <ac:spMk id="31" creationId="{C45D4ABF-517F-47AB-5DD3-0CB274E3EAAF}"/>
          </ac:spMkLst>
        </pc:spChg>
      </pc:sldChg>
      <pc:sldChg chg="addSp modSp mod">
        <pc:chgData name="이은승" userId="17df28e2-ef19-4827-b44e-0d4fd9b8bb7d" providerId="ADAL" clId="{A6ED378F-3EA5-4580-A20B-5C7C54A4026D}" dt="2024-12-09T14:52:28.318" v="302" actId="1076"/>
        <pc:sldMkLst>
          <pc:docMk/>
          <pc:sldMk cId="3900079923" sldId="467"/>
        </pc:sldMkLst>
        <pc:spChg chg="add mod">
          <ac:chgData name="이은승" userId="17df28e2-ef19-4827-b44e-0d4fd9b8bb7d" providerId="ADAL" clId="{A6ED378F-3EA5-4580-A20B-5C7C54A4026D}" dt="2024-12-09T14:52:28.318" v="302" actId="1076"/>
          <ac:spMkLst>
            <pc:docMk/>
            <pc:sldMk cId="3900079923" sldId="467"/>
            <ac:spMk id="18" creationId="{6A0205FE-D3AC-8183-588C-1F827353D5E3}"/>
          </ac:spMkLst>
        </pc:spChg>
      </pc:sldChg>
      <pc:sldChg chg="addSp delSp modSp add del mod">
        <pc:chgData name="이은승" userId="17df28e2-ef19-4827-b44e-0d4fd9b8bb7d" providerId="ADAL" clId="{A6ED378F-3EA5-4580-A20B-5C7C54A4026D}" dt="2024-12-09T14:56:53.948" v="323" actId="47"/>
        <pc:sldMkLst>
          <pc:docMk/>
          <pc:sldMk cId="1505221560" sldId="468"/>
        </pc:sldMkLst>
        <pc:spChg chg="add mod">
          <ac:chgData name="이은승" userId="17df28e2-ef19-4827-b44e-0d4fd9b8bb7d" providerId="ADAL" clId="{A6ED378F-3EA5-4580-A20B-5C7C54A4026D}" dt="2024-12-09T14:52:40.228" v="305"/>
          <ac:spMkLst>
            <pc:docMk/>
            <pc:sldMk cId="1505221560" sldId="468"/>
            <ac:spMk id="5" creationId="{69D7B1B6-43F4-A194-F2B6-4996231FCB15}"/>
          </ac:spMkLst>
        </pc:spChg>
        <pc:spChg chg="del">
          <ac:chgData name="이은승" userId="17df28e2-ef19-4827-b44e-0d4fd9b8bb7d" providerId="ADAL" clId="{A6ED378F-3EA5-4580-A20B-5C7C54A4026D}" dt="2024-12-09T14:03:29.776" v="7" actId="478"/>
          <ac:spMkLst>
            <pc:docMk/>
            <pc:sldMk cId="1505221560" sldId="468"/>
            <ac:spMk id="7" creationId="{E4D2CEF7-77CA-068B-58D1-AA98BEC969C4}"/>
          </ac:spMkLst>
        </pc:spChg>
        <pc:spChg chg="mod">
          <ac:chgData name="이은승" userId="17df28e2-ef19-4827-b44e-0d4fd9b8bb7d" providerId="ADAL" clId="{A6ED378F-3EA5-4580-A20B-5C7C54A4026D}" dt="2024-12-09T14:06:36.354" v="45" actId="20577"/>
          <ac:spMkLst>
            <pc:docMk/>
            <pc:sldMk cId="1505221560" sldId="468"/>
            <ac:spMk id="11" creationId="{5011E3E0-D537-0DF8-ACFE-E3C202747EDC}"/>
          </ac:spMkLst>
        </pc:spChg>
        <pc:spChg chg="mod">
          <ac:chgData name="이은승" userId="17df28e2-ef19-4827-b44e-0d4fd9b8bb7d" providerId="ADAL" clId="{A6ED378F-3EA5-4580-A20B-5C7C54A4026D}" dt="2024-12-09T14:05:13.859" v="21"/>
          <ac:spMkLst>
            <pc:docMk/>
            <pc:sldMk cId="1505221560" sldId="468"/>
            <ac:spMk id="18" creationId="{71D977E6-C30A-D7CF-6FA1-D07B16867581}"/>
          </ac:spMkLst>
        </pc:spChg>
        <pc:spChg chg="mod">
          <ac:chgData name="이은승" userId="17df28e2-ef19-4827-b44e-0d4fd9b8bb7d" providerId="ADAL" clId="{A6ED378F-3EA5-4580-A20B-5C7C54A4026D}" dt="2024-12-09T14:05:13.859" v="21"/>
          <ac:spMkLst>
            <pc:docMk/>
            <pc:sldMk cId="1505221560" sldId="468"/>
            <ac:spMk id="19" creationId="{29846801-7040-2ECA-5C6D-C854B6A5124F}"/>
          </ac:spMkLst>
        </pc:spChg>
        <pc:spChg chg="mod">
          <ac:chgData name="이은승" userId="17df28e2-ef19-4827-b44e-0d4fd9b8bb7d" providerId="ADAL" clId="{A6ED378F-3EA5-4580-A20B-5C7C54A4026D}" dt="2024-12-09T14:05:27.924" v="33" actId="20577"/>
          <ac:spMkLst>
            <pc:docMk/>
            <pc:sldMk cId="1505221560" sldId="468"/>
            <ac:spMk id="20" creationId="{56838CC2-42EC-0C27-66F3-41292CCFE6DB}"/>
          </ac:spMkLst>
        </pc:spChg>
        <pc:spChg chg="mod">
          <ac:chgData name="이은승" userId="17df28e2-ef19-4827-b44e-0d4fd9b8bb7d" providerId="ADAL" clId="{A6ED378F-3EA5-4580-A20B-5C7C54A4026D}" dt="2024-12-09T14:05:13.859" v="21"/>
          <ac:spMkLst>
            <pc:docMk/>
            <pc:sldMk cId="1505221560" sldId="468"/>
            <ac:spMk id="21" creationId="{97C5D9CA-1172-B016-FB95-867F274453A6}"/>
          </ac:spMkLst>
        </pc:spChg>
        <pc:grpChg chg="add mod">
          <ac:chgData name="이은승" userId="17df28e2-ef19-4827-b44e-0d4fd9b8bb7d" providerId="ADAL" clId="{A6ED378F-3EA5-4580-A20B-5C7C54A4026D}" dt="2024-12-09T14:05:13.859" v="21"/>
          <ac:grpSpMkLst>
            <pc:docMk/>
            <pc:sldMk cId="1505221560" sldId="468"/>
            <ac:grpSpMk id="9" creationId="{1EB1145F-F214-F59B-F439-958EAAEE2561}"/>
          </ac:grpSpMkLst>
        </pc:grpChg>
        <pc:grpChg chg="del">
          <ac:chgData name="이은승" userId="17df28e2-ef19-4827-b44e-0d4fd9b8bb7d" providerId="ADAL" clId="{A6ED378F-3EA5-4580-A20B-5C7C54A4026D}" dt="2024-12-09T14:03:28.182" v="6" actId="478"/>
          <ac:grpSpMkLst>
            <pc:docMk/>
            <pc:sldMk cId="1505221560" sldId="468"/>
            <ac:grpSpMk id="13" creationId="{B7DA278F-4116-E99F-8975-E8269ED87D9C}"/>
          </ac:grpSpMkLst>
        </pc:grpChg>
        <pc:picChg chg="add del mod">
          <ac:chgData name="이은승" userId="17df28e2-ef19-4827-b44e-0d4fd9b8bb7d" providerId="ADAL" clId="{A6ED378F-3EA5-4580-A20B-5C7C54A4026D}" dt="2024-12-09T14:06:38.751" v="46" actId="478"/>
          <ac:picMkLst>
            <pc:docMk/>
            <pc:sldMk cId="1505221560" sldId="468"/>
            <ac:picMk id="5" creationId="{A0858334-9470-C4B6-B7B3-9ED7F3A4FEAB}"/>
          </ac:picMkLst>
        </pc:picChg>
        <pc:picChg chg="del">
          <ac:chgData name="이은승" userId="17df28e2-ef19-4827-b44e-0d4fd9b8bb7d" providerId="ADAL" clId="{A6ED378F-3EA5-4580-A20B-5C7C54A4026D}" dt="2024-12-09T14:03:28.182" v="6" actId="478"/>
          <ac:picMkLst>
            <pc:docMk/>
            <pc:sldMk cId="1505221560" sldId="468"/>
            <ac:picMk id="6" creationId="{21398381-72C3-6B65-FCAF-F7779B1560A1}"/>
          </ac:picMkLst>
        </pc:picChg>
        <pc:picChg chg="add del mod">
          <ac:chgData name="이은승" userId="17df28e2-ef19-4827-b44e-0d4fd9b8bb7d" providerId="ADAL" clId="{A6ED378F-3EA5-4580-A20B-5C7C54A4026D}" dt="2024-12-09T14:53:21.251" v="314" actId="478"/>
          <ac:picMkLst>
            <pc:docMk/>
            <pc:sldMk cId="1505221560" sldId="468"/>
            <ac:picMk id="7" creationId="{4D62FE28-267B-A33E-74F4-2350339A0877}"/>
          </ac:picMkLst>
        </pc:picChg>
        <pc:picChg chg="add del mod">
          <ac:chgData name="이은승" userId="17df28e2-ef19-4827-b44e-0d4fd9b8bb7d" providerId="ADAL" clId="{A6ED378F-3EA5-4580-A20B-5C7C54A4026D}" dt="2024-12-09T14:53:34.704" v="320" actId="478"/>
          <ac:picMkLst>
            <pc:docMk/>
            <pc:sldMk cId="1505221560" sldId="468"/>
            <ac:picMk id="13" creationId="{40EF6BD2-D720-F6D3-C370-6847BFDB5906}"/>
          </ac:picMkLst>
        </pc:picChg>
        <pc:picChg chg="add mod">
          <ac:chgData name="이은승" userId="17df28e2-ef19-4827-b44e-0d4fd9b8bb7d" providerId="ADAL" clId="{A6ED378F-3EA5-4580-A20B-5C7C54A4026D}" dt="2024-12-09T14:53:29.234" v="317" actId="1076"/>
          <ac:picMkLst>
            <pc:docMk/>
            <pc:sldMk cId="1505221560" sldId="468"/>
            <ac:picMk id="1026" creationId="{EF67D1B2-1DF2-08AC-0ED6-B92393C30AD4}"/>
          </ac:picMkLst>
        </pc:picChg>
        <pc:picChg chg="add mod">
          <ac:chgData name="이은승" userId="17df28e2-ef19-4827-b44e-0d4fd9b8bb7d" providerId="ADAL" clId="{A6ED378F-3EA5-4580-A20B-5C7C54A4026D}" dt="2024-12-09T14:07:03.816" v="55" actId="1076"/>
          <ac:picMkLst>
            <pc:docMk/>
            <pc:sldMk cId="1505221560" sldId="468"/>
            <ac:picMk id="1028" creationId="{736A6E3F-32D3-0B25-9E59-319DAB9A9F0B}"/>
          </ac:picMkLst>
        </pc:picChg>
      </pc:sldChg>
      <pc:sldChg chg="addSp delSp modSp add mod">
        <pc:chgData name="이은승" userId="17df28e2-ef19-4827-b44e-0d4fd9b8bb7d" providerId="ADAL" clId="{A6ED378F-3EA5-4580-A20B-5C7C54A4026D}" dt="2024-12-09T15:18:13.620" v="574" actId="1076"/>
        <pc:sldMkLst>
          <pc:docMk/>
          <pc:sldMk cId="1187755244" sldId="469"/>
        </pc:sldMkLst>
        <pc:spChg chg="mod ord">
          <ac:chgData name="이은승" userId="17df28e2-ef19-4827-b44e-0d4fd9b8bb7d" providerId="ADAL" clId="{A6ED378F-3EA5-4580-A20B-5C7C54A4026D}" dt="2024-12-09T15:18:13.620" v="574" actId="1076"/>
          <ac:spMkLst>
            <pc:docMk/>
            <pc:sldMk cId="1187755244" sldId="469"/>
            <ac:spMk id="23" creationId="{B1D7A212-E77E-4978-BDCC-036704B0BA26}"/>
          </ac:spMkLst>
        </pc:spChg>
        <pc:spChg chg="del mod ord topLvl">
          <ac:chgData name="이은승" userId="17df28e2-ef19-4827-b44e-0d4fd9b8bb7d" providerId="ADAL" clId="{A6ED378F-3EA5-4580-A20B-5C7C54A4026D}" dt="2024-12-09T14:49:15.363" v="259" actId="478"/>
          <ac:spMkLst>
            <pc:docMk/>
            <pc:sldMk cId="1187755244" sldId="469"/>
            <ac:spMk id="26" creationId="{FBD787D6-1943-CCED-AB7E-F8992D102599}"/>
          </ac:spMkLst>
        </pc:spChg>
        <pc:spChg chg="del mod topLvl">
          <ac:chgData name="이은승" userId="17df28e2-ef19-4827-b44e-0d4fd9b8bb7d" providerId="ADAL" clId="{A6ED378F-3EA5-4580-A20B-5C7C54A4026D}" dt="2024-12-09T14:48:06.883" v="236" actId="478"/>
          <ac:spMkLst>
            <pc:docMk/>
            <pc:sldMk cId="1187755244" sldId="469"/>
            <ac:spMk id="27" creationId="{16E2E0A2-30E1-0D95-7D5E-C853B8E5B060}"/>
          </ac:spMkLst>
        </pc:spChg>
        <pc:spChg chg="add del">
          <ac:chgData name="이은승" userId="17df28e2-ef19-4827-b44e-0d4fd9b8bb7d" providerId="ADAL" clId="{A6ED378F-3EA5-4580-A20B-5C7C54A4026D}" dt="2024-12-09T14:48:58.309" v="254" actId="478"/>
          <ac:spMkLst>
            <pc:docMk/>
            <pc:sldMk cId="1187755244" sldId="469"/>
            <ac:spMk id="31" creationId="{E93CB6AD-80D6-FA8C-09DD-4CF4E50DFB20}"/>
          </ac:spMkLst>
        </pc:spChg>
        <pc:spChg chg="mod">
          <ac:chgData name="이은승" userId="17df28e2-ef19-4827-b44e-0d4fd9b8bb7d" providerId="ADAL" clId="{A6ED378F-3EA5-4580-A20B-5C7C54A4026D}" dt="2024-12-09T14:48:13.053" v="239"/>
          <ac:spMkLst>
            <pc:docMk/>
            <pc:sldMk cId="1187755244" sldId="469"/>
            <ac:spMk id="34" creationId="{BA892718-C1B9-B68C-6879-F413056D56E8}"/>
          </ac:spMkLst>
        </pc:spChg>
        <pc:spChg chg="mod">
          <ac:chgData name="이은승" userId="17df28e2-ef19-4827-b44e-0d4fd9b8bb7d" providerId="ADAL" clId="{A6ED378F-3EA5-4580-A20B-5C7C54A4026D}" dt="2024-12-09T14:48:13.053" v="239"/>
          <ac:spMkLst>
            <pc:docMk/>
            <pc:sldMk cId="1187755244" sldId="469"/>
            <ac:spMk id="35" creationId="{0501EC5B-F79E-D689-8521-1C0CD2B910E7}"/>
          </ac:spMkLst>
        </pc:spChg>
        <pc:spChg chg="mod">
          <ac:chgData name="이은승" userId="17df28e2-ef19-4827-b44e-0d4fd9b8bb7d" providerId="ADAL" clId="{A6ED378F-3EA5-4580-A20B-5C7C54A4026D}" dt="2024-12-09T14:48:17.675" v="241"/>
          <ac:spMkLst>
            <pc:docMk/>
            <pc:sldMk cId="1187755244" sldId="469"/>
            <ac:spMk id="39" creationId="{99452F0F-12DB-2E47-ECF4-48FF0CB61572}"/>
          </ac:spMkLst>
        </pc:spChg>
        <pc:spChg chg="mod">
          <ac:chgData name="이은승" userId="17df28e2-ef19-4827-b44e-0d4fd9b8bb7d" providerId="ADAL" clId="{A6ED378F-3EA5-4580-A20B-5C7C54A4026D}" dt="2024-12-09T14:48:17.675" v="241"/>
          <ac:spMkLst>
            <pc:docMk/>
            <pc:sldMk cId="1187755244" sldId="469"/>
            <ac:spMk id="40" creationId="{480AF269-E1A6-34D3-FE40-D66728AE9DE7}"/>
          </ac:spMkLst>
        </pc:spChg>
        <pc:spChg chg="add mod ord topLvl">
          <ac:chgData name="이은승" userId="17df28e2-ef19-4827-b44e-0d4fd9b8bb7d" providerId="ADAL" clId="{A6ED378F-3EA5-4580-A20B-5C7C54A4026D}" dt="2024-12-09T15:17:48.630" v="566" actId="164"/>
          <ac:spMkLst>
            <pc:docMk/>
            <pc:sldMk cId="1187755244" sldId="469"/>
            <ac:spMk id="42" creationId="{903CB9FC-F142-8294-774F-D097141552BD}"/>
          </ac:spMkLst>
        </pc:spChg>
        <pc:grpChg chg="del">
          <ac:chgData name="이은승" userId="17df28e2-ef19-4827-b44e-0d4fd9b8bb7d" providerId="ADAL" clId="{A6ED378F-3EA5-4580-A20B-5C7C54A4026D}" dt="2024-12-09T14:47:20.692" v="216" actId="165"/>
          <ac:grpSpMkLst>
            <pc:docMk/>
            <pc:sldMk cId="1187755244" sldId="469"/>
            <ac:grpSpMk id="18" creationId="{3746A0A8-0A7F-C287-E7E0-796ADF5856BE}"/>
          </ac:grpSpMkLst>
        </pc:grpChg>
        <pc:grpChg chg="del mod topLvl">
          <ac:chgData name="이은승" userId="17df28e2-ef19-4827-b44e-0d4fd9b8bb7d" providerId="ADAL" clId="{A6ED378F-3EA5-4580-A20B-5C7C54A4026D}" dt="2024-12-09T14:47:41.528" v="226" actId="165"/>
          <ac:grpSpMkLst>
            <pc:docMk/>
            <pc:sldMk cId="1187755244" sldId="469"/>
            <ac:grpSpMk id="24" creationId="{6ED4D023-F62A-71EC-CAF8-D2C57CC9F297}"/>
          </ac:grpSpMkLst>
        </pc:grpChg>
        <pc:grpChg chg="add mod">
          <ac:chgData name="이은승" userId="17df28e2-ef19-4827-b44e-0d4fd9b8bb7d" providerId="ADAL" clId="{A6ED378F-3EA5-4580-A20B-5C7C54A4026D}" dt="2024-12-09T15:17:59.461" v="570" actId="1076"/>
          <ac:grpSpMkLst>
            <pc:docMk/>
            <pc:sldMk cId="1187755244" sldId="469"/>
            <ac:grpSpMk id="24" creationId="{ADFD65AE-699E-0EB0-28B8-DDD6AB2F3DFA}"/>
          </ac:grpSpMkLst>
        </pc:grpChg>
        <pc:grpChg chg="add del mod">
          <ac:chgData name="이은승" userId="17df28e2-ef19-4827-b44e-0d4fd9b8bb7d" providerId="ADAL" clId="{A6ED378F-3EA5-4580-A20B-5C7C54A4026D}" dt="2024-12-09T14:49:01.528" v="255" actId="478"/>
          <ac:grpSpMkLst>
            <pc:docMk/>
            <pc:sldMk cId="1187755244" sldId="469"/>
            <ac:grpSpMk id="32" creationId="{C1422383-E740-5D40-B0D8-7757F5940D7C}"/>
          </ac:grpSpMkLst>
        </pc:grpChg>
        <pc:grpChg chg="mod">
          <ac:chgData name="이은승" userId="17df28e2-ef19-4827-b44e-0d4fd9b8bb7d" providerId="ADAL" clId="{A6ED378F-3EA5-4580-A20B-5C7C54A4026D}" dt="2024-12-09T14:48:13.053" v="239"/>
          <ac:grpSpMkLst>
            <pc:docMk/>
            <pc:sldMk cId="1187755244" sldId="469"/>
            <ac:grpSpMk id="33" creationId="{C6F82E0A-9ABA-5BC1-8BB1-5E467AEF5940}"/>
          </ac:grpSpMkLst>
        </pc:grpChg>
        <pc:grpChg chg="add mod">
          <ac:chgData name="이은승" userId="17df28e2-ef19-4827-b44e-0d4fd9b8bb7d" providerId="ADAL" clId="{A6ED378F-3EA5-4580-A20B-5C7C54A4026D}" dt="2024-12-09T14:48:17.675" v="241"/>
          <ac:grpSpMkLst>
            <pc:docMk/>
            <pc:sldMk cId="1187755244" sldId="469"/>
            <ac:grpSpMk id="37" creationId="{B7DB4950-DDF5-EEE0-0195-6A33B51039CB}"/>
          </ac:grpSpMkLst>
        </pc:grpChg>
        <pc:grpChg chg="mod">
          <ac:chgData name="이은승" userId="17df28e2-ef19-4827-b44e-0d4fd9b8bb7d" providerId="ADAL" clId="{A6ED378F-3EA5-4580-A20B-5C7C54A4026D}" dt="2024-12-09T14:48:17.675" v="241"/>
          <ac:grpSpMkLst>
            <pc:docMk/>
            <pc:sldMk cId="1187755244" sldId="469"/>
            <ac:grpSpMk id="38" creationId="{ACF2E2C0-C024-0B5C-F464-8283C237DA29}"/>
          </ac:grpSpMkLst>
        </pc:grpChg>
        <pc:grpChg chg="add del mod">
          <ac:chgData name="이은승" userId="17df28e2-ef19-4827-b44e-0d4fd9b8bb7d" providerId="ADAL" clId="{A6ED378F-3EA5-4580-A20B-5C7C54A4026D}" dt="2024-12-09T15:17:25.874" v="556" actId="165"/>
          <ac:grpSpMkLst>
            <pc:docMk/>
            <pc:sldMk cId="1187755244" sldId="469"/>
            <ac:grpSpMk id="43" creationId="{D20F0AB0-6B00-7EDB-5C0F-FC7380EAAA12}"/>
          </ac:grpSpMkLst>
        </pc:grpChg>
        <pc:picChg chg="add mod modCrop">
          <ac:chgData name="이은승" userId="17df28e2-ef19-4827-b44e-0d4fd9b8bb7d" providerId="ADAL" clId="{A6ED378F-3EA5-4580-A20B-5C7C54A4026D}" dt="2024-12-09T15:17:48.630" v="566" actId="164"/>
          <ac:picMkLst>
            <pc:docMk/>
            <pc:sldMk cId="1187755244" sldId="469"/>
            <ac:picMk id="22" creationId="{C43A9287-835E-61D0-F1A0-085B0988F145}"/>
          </ac:picMkLst>
        </pc:picChg>
        <pc:picChg chg="mod ord">
          <ac:chgData name="이은승" userId="17df28e2-ef19-4827-b44e-0d4fd9b8bb7d" providerId="ADAL" clId="{A6ED378F-3EA5-4580-A20B-5C7C54A4026D}" dt="2024-12-09T15:18:13.620" v="574" actId="1076"/>
          <ac:picMkLst>
            <pc:docMk/>
            <pc:sldMk cId="1187755244" sldId="469"/>
            <ac:picMk id="25" creationId="{C2939F69-1C16-2116-982F-130EFF9D1A3F}"/>
          </ac:picMkLst>
        </pc:picChg>
        <pc:picChg chg="del mod topLvl">
          <ac:chgData name="이은승" userId="17df28e2-ef19-4827-b44e-0d4fd9b8bb7d" providerId="ADAL" clId="{A6ED378F-3EA5-4580-A20B-5C7C54A4026D}" dt="2024-12-09T14:47:51.094" v="231" actId="478"/>
          <ac:picMkLst>
            <pc:docMk/>
            <pc:sldMk cId="1187755244" sldId="469"/>
            <ac:picMk id="28" creationId="{77A4F9EF-1F3F-6832-CB58-1314649AC9C7}"/>
          </ac:picMkLst>
        </pc:picChg>
        <pc:picChg chg="add del mod topLvl">
          <ac:chgData name="이은승" userId="17df28e2-ef19-4827-b44e-0d4fd9b8bb7d" providerId="ADAL" clId="{A6ED378F-3EA5-4580-A20B-5C7C54A4026D}" dt="2024-12-09T15:17:31.482" v="559" actId="478"/>
          <ac:picMkLst>
            <pc:docMk/>
            <pc:sldMk cId="1187755244" sldId="469"/>
            <ac:picMk id="29" creationId="{D2C94726-C939-7715-616A-0A5391BA85D0}"/>
          </ac:picMkLst>
        </pc:picChg>
        <pc:picChg chg="mod">
          <ac:chgData name="이은승" userId="17df28e2-ef19-4827-b44e-0d4fd9b8bb7d" providerId="ADAL" clId="{A6ED378F-3EA5-4580-A20B-5C7C54A4026D}" dt="2024-12-09T14:48:13.053" v="239"/>
          <ac:picMkLst>
            <pc:docMk/>
            <pc:sldMk cId="1187755244" sldId="469"/>
            <ac:picMk id="36" creationId="{87EE901A-C2DB-184C-6AB4-FA6F16DCE8A1}"/>
          </ac:picMkLst>
        </pc:picChg>
        <pc:picChg chg="mod">
          <ac:chgData name="이은승" userId="17df28e2-ef19-4827-b44e-0d4fd9b8bb7d" providerId="ADAL" clId="{A6ED378F-3EA5-4580-A20B-5C7C54A4026D}" dt="2024-12-09T14:48:17.675" v="241"/>
          <ac:picMkLst>
            <pc:docMk/>
            <pc:sldMk cId="1187755244" sldId="469"/>
            <ac:picMk id="41" creationId="{C042BADA-67B6-9B02-470B-4C4BBDD88996}"/>
          </ac:picMkLst>
        </pc:picChg>
      </pc:sldChg>
      <pc:sldChg chg="delSp modSp add">
        <pc:chgData name="이은승" userId="17df28e2-ef19-4827-b44e-0d4fd9b8bb7d" providerId="ADAL" clId="{A6ED378F-3EA5-4580-A20B-5C7C54A4026D}" dt="2024-12-09T14:57:35.165" v="324" actId="1076"/>
        <pc:sldMkLst>
          <pc:docMk/>
          <pc:sldMk cId="2520577438" sldId="470"/>
        </pc:sldMkLst>
        <pc:picChg chg="mod">
          <ac:chgData name="이은승" userId="17df28e2-ef19-4827-b44e-0d4fd9b8bb7d" providerId="ADAL" clId="{A6ED378F-3EA5-4580-A20B-5C7C54A4026D}" dt="2024-12-09T14:57:35.165" v="324" actId="1076"/>
          <ac:picMkLst>
            <pc:docMk/>
            <pc:sldMk cId="2520577438" sldId="470"/>
            <ac:picMk id="13" creationId="{4B69D0B2-DF70-F447-D176-FEDC202EF8E1}"/>
          </ac:picMkLst>
        </pc:picChg>
        <pc:picChg chg="mod">
          <ac:chgData name="이은승" userId="17df28e2-ef19-4827-b44e-0d4fd9b8bb7d" providerId="ADAL" clId="{A6ED378F-3EA5-4580-A20B-5C7C54A4026D}" dt="2024-12-09T14:57:35.165" v="324" actId="1076"/>
          <ac:picMkLst>
            <pc:docMk/>
            <pc:sldMk cId="2520577438" sldId="470"/>
            <ac:picMk id="1026" creationId="{7FFD506F-FD1A-883B-3F1C-A96ED17D975D}"/>
          </ac:picMkLst>
        </pc:picChg>
        <pc:picChg chg="del">
          <ac:chgData name="이은승" userId="17df28e2-ef19-4827-b44e-0d4fd9b8bb7d" providerId="ADAL" clId="{A6ED378F-3EA5-4580-A20B-5C7C54A4026D}" dt="2024-12-09T14:53:37.146" v="321" actId="478"/>
          <ac:picMkLst>
            <pc:docMk/>
            <pc:sldMk cId="2520577438" sldId="470"/>
            <ac:picMk id="1028" creationId="{4F1997C7-098E-378F-8438-E2B69BFC3E7F}"/>
          </ac:picMkLst>
        </pc:picChg>
      </pc:sldChg>
      <pc:sldChg chg="addSp delSp modSp add mod">
        <pc:chgData name="이은승" userId="17df28e2-ef19-4827-b44e-0d4fd9b8bb7d" providerId="ADAL" clId="{A6ED378F-3EA5-4580-A20B-5C7C54A4026D}" dt="2024-12-09T15:08:41.850" v="503"/>
        <pc:sldMkLst>
          <pc:docMk/>
          <pc:sldMk cId="260015974" sldId="471"/>
        </pc:sldMkLst>
        <pc:spChg chg="add mod">
          <ac:chgData name="이은승" userId="17df28e2-ef19-4827-b44e-0d4fd9b8bb7d" providerId="ADAL" clId="{A6ED378F-3EA5-4580-A20B-5C7C54A4026D}" dt="2024-12-09T15:08:41.850" v="503"/>
          <ac:spMkLst>
            <pc:docMk/>
            <pc:sldMk cId="260015974" sldId="471"/>
            <ac:spMk id="25" creationId="{CDB39956-C22D-E9CA-FA47-B07A20255EC5}"/>
          </ac:spMkLst>
        </pc:spChg>
        <pc:spChg chg="mod">
          <ac:chgData name="이은승" userId="17df28e2-ef19-4827-b44e-0d4fd9b8bb7d" providerId="ADAL" clId="{A6ED378F-3EA5-4580-A20B-5C7C54A4026D}" dt="2024-12-09T15:04:58.958" v="430" actId="1076"/>
          <ac:spMkLst>
            <pc:docMk/>
            <pc:sldMk cId="260015974" sldId="471"/>
            <ac:spMk id="26" creationId="{C7C253C1-0844-5A8E-93E0-26E9A32D25C0}"/>
          </ac:spMkLst>
        </pc:spChg>
        <pc:spChg chg="del">
          <ac:chgData name="이은승" userId="17df28e2-ef19-4827-b44e-0d4fd9b8bb7d" providerId="ADAL" clId="{A6ED378F-3EA5-4580-A20B-5C7C54A4026D}" dt="2024-12-09T15:04:54.739" v="428" actId="478"/>
          <ac:spMkLst>
            <pc:docMk/>
            <pc:sldMk cId="260015974" sldId="471"/>
            <ac:spMk id="27" creationId="{810F7BBE-D71C-0FF2-CD70-387EAB0F985E}"/>
          </ac:spMkLst>
        </pc:spChg>
        <pc:spChg chg="add del mod">
          <ac:chgData name="이은승" userId="17df28e2-ef19-4827-b44e-0d4fd9b8bb7d" providerId="ADAL" clId="{A6ED378F-3EA5-4580-A20B-5C7C54A4026D}" dt="2024-12-09T15:04:48.872" v="423" actId="478"/>
          <ac:spMkLst>
            <pc:docMk/>
            <pc:sldMk cId="260015974" sldId="471"/>
            <ac:spMk id="28" creationId="{CDF425E3-2A54-BB50-237E-BB1E21A3E4E4}"/>
          </ac:spMkLst>
        </pc:spChg>
        <pc:grpChg chg="del">
          <ac:chgData name="이은승" userId="17df28e2-ef19-4827-b44e-0d4fd9b8bb7d" providerId="ADAL" clId="{A6ED378F-3EA5-4580-A20B-5C7C54A4026D}" dt="2024-12-09T15:04:33.390" v="413" actId="478"/>
          <ac:grpSpMkLst>
            <pc:docMk/>
            <pc:sldMk cId="260015974" sldId="471"/>
            <ac:grpSpMk id="6" creationId="{63CED684-BB72-B068-0CF4-E90E3F87B3E9}"/>
          </ac:grpSpMkLst>
        </pc:grpChg>
        <pc:grpChg chg="del">
          <ac:chgData name="이은승" userId="17df28e2-ef19-4827-b44e-0d4fd9b8bb7d" providerId="ADAL" clId="{A6ED378F-3EA5-4580-A20B-5C7C54A4026D}" dt="2024-12-09T15:04:36.640" v="415" actId="478"/>
          <ac:grpSpMkLst>
            <pc:docMk/>
            <pc:sldMk cId="260015974" sldId="471"/>
            <ac:grpSpMk id="20" creationId="{463D1174-3026-9F25-B869-2AEB2A4EFB59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2ED3CCD-56C0-292D-B3B8-2BE3CDF7BB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2BF1E-9939-76A8-CF28-83A9E4EBCF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59E93-97D9-4E4D-AEEC-6898D8595B4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F30D99-8B58-37BC-B1BC-4A3D81BEA1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C6A04-EBF5-2576-78E0-EBF866B83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6D0B6-A24B-40F0-A605-E37659EFE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212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860B0-32CD-4219-B973-77BFBA5C5F59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4073-B066-412D-9C7F-07226387E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0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19633-A4AA-ED84-4E44-1A0D6D1A0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90218B-AB58-DE4E-0C08-66A2A96322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EABDE5-4710-A509-3E16-ECBC35308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D4CC63-2C13-4026-A04C-5730F45305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B24F6-AE8F-4482-ABA5-0762E18F92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0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36EC2-8360-51AB-B0D7-6F0805FC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055343-94A0-E8C3-80BA-DED353B5E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9D43A7-CB97-0EFE-889A-5BB9321ED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E49039-DC29-BC3B-CDBA-8CD867086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B24F6-AE8F-4482-ABA5-0762E18F92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6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CE8D3-3C24-7392-AFA9-EE8140D69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445EE3-9158-D224-6D36-3BB3C8231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344C90-00D8-EE0C-1C53-94CB4A790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대회 시작 전 토론이 활발했음</a:t>
            </a:r>
            <a:r>
              <a:rPr lang="en-US" altLang="ko-KR" dirty="0"/>
              <a:t>-&gt; discussion </a:t>
            </a:r>
            <a:r>
              <a:rPr lang="ko-KR" altLang="en-US" dirty="0"/>
              <a:t>부분 읽고</a:t>
            </a:r>
            <a:r>
              <a:rPr lang="en-US" altLang="ko-KR" dirty="0"/>
              <a:t> -&gt; </a:t>
            </a:r>
            <a:r>
              <a:rPr lang="ko-KR" altLang="en-US" dirty="0"/>
              <a:t>실제 팀원들과 </a:t>
            </a:r>
            <a:r>
              <a:rPr lang="en-US" altLang="ko-KR" dirty="0"/>
              <a:t>discussion  </a:t>
            </a:r>
            <a:r>
              <a:rPr lang="ko-KR" altLang="en-US" dirty="0" err="1"/>
              <a:t>많이함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2CEF8-1B89-B69D-C96C-75145D993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B24F6-AE8F-4482-ABA5-0762E18F92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712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4073-B066-412D-9C7F-07226387E91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5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C2E89-7B93-64F8-179E-513EC828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DCF65-05C5-6157-09E3-97088594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9C7CE-86FA-D09F-FBF1-245B56A0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359-B174-4107-B471-84712908AB3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E6405-C94D-B13C-1977-2F9F0505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5DDA45-B66D-B537-E13C-CCE74383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6753-BEC3-4B16-A9B9-48ED72629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1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C2E89-7B93-64F8-179E-513EC828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DCF65-05C5-6157-09E3-97088594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9C7CE-86FA-D09F-FBF1-245B56A0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1359-B174-4107-B471-84712908AB3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E6405-C94D-B13C-1977-2F9F0505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5DDA45-B66D-B537-E13C-CCE74383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26753-BEC3-4B16-A9B9-48ED72629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15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D899C-3F5F-5AAF-4BF0-DDC076BFA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E882E-19AB-9079-83DD-DD34791C8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BFA5C-97F7-08C8-516B-53643110D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CFD5-C89F-4135-9626-237455D12892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BFFC7-8865-8492-8C7A-F59E1860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364DB-12D5-AE94-235C-C7625F2F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F36C-CD4D-4B8E-8BAF-BA16FCBC47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70691-E9C5-81D4-D543-0B4CFEDE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492E4-568F-178A-5AF0-CDF70E6E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69C6B-94E0-4812-4F4B-F8105D03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05D4-03A1-46E4-9752-8026784933E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30401-93BA-488E-7596-CD592416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449F0-C1E0-576E-5333-6D2E8FAE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B784F-997F-4D0D-A649-34989D613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77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E81F-CFFE-8788-62F0-ABFE996C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8C7E36-DE94-5B49-B4A4-48F1B2A07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2FC5F-4137-4959-8A4F-0AC22B6DD40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456CDB-8ED1-35E9-1E0E-5A4D5689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AB9AE4-5CB3-3C0F-8034-2B6D47F0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495E-C372-4291-9530-B24AA519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41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43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나눔스퀘어 Bold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07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F0275-34C8-AC2E-AD02-96B94D42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4C3F4C-0535-C70B-00B3-D356BDA3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85DAF-08C4-0899-5258-9C5B9F372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8CE9-060A-496E-B3B6-F3FB4433AB07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0CB1FF-69C0-8F97-5207-4E381DC2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92A93-D9C1-3CA7-AB88-DADDC191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7DAE-4A00-4A6F-8D32-9AE5C28127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7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83ECAC-B206-03ED-08E2-BB3E6D4DE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0EAA3A-FA23-D455-5A31-1CAAE8C18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A80FA-B520-665F-ABBB-5A5AA33F8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B71359-B174-4107-B471-84712908AB3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88F9C-E7CF-FDFD-1046-72FC163C9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CF200-821B-A70D-0881-F71320367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226753-BEC3-4B16-A9B9-48ED726290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11C856-D20E-BF2B-5CC2-D619BBF8067F}"/>
              </a:ext>
            </a:extLst>
          </p:cNvPr>
          <p:cNvSpPr/>
          <p:nvPr userDrawn="1"/>
        </p:nvSpPr>
        <p:spPr>
          <a:xfrm>
            <a:off x="0" y="-7155"/>
            <a:ext cx="2558716" cy="6858000"/>
          </a:xfrm>
          <a:prstGeom prst="rect">
            <a:avLst/>
          </a:prstGeom>
          <a:solidFill>
            <a:srgbClr val="001B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E8E1B-6E6C-675A-C030-578140BEBF2D}"/>
              </a:ext>
            </a:extLst>
          </p:cNvPr>
          <p:cNvSpPr txBox="1"/>
          <p:nvPr userDrawn="1"/>
        </p:nvSpPr>
        <p:spPr>
          <a:xfrm>
            <a:off x="171651" y="200555"/>
            <a:ext cx="2534653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3600" kern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Contents</a:t>
            </a:r>
            <a:endParaRPr lang="ko-KR" altLang="en-US" sz="36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FA489-3DD7-B845-6CBF-6DC57E04BCC8}"/>
              </a:ext>
            </a:extLst>
          </p:cNvPr>
          <p:cNvSpPr txBox="1"/>
          <p:nvPr userDrawn="1"/>
        </p:nvSpPr>
        <p:spPr>
          <a:xfrm>
            <a:off x="-1" y="1649163"/>
            <a:ext cx="2558717" cy="461665"/>
          </a:xfrm>
          <a:prstGeom prst="rect">
            <a:avLst/>
          </a:prstGeom>
          <a:solidFill>
            <a:srgbClr val="66669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01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63F41-AB82-5ADF-8A28-ADB0090F6140}"/>
              </a:ext>
            </a:extLst>
          </p:cNvPr>
          <p:cNvSpPr txBox="1"/>
          <p:nvPr userDrawn="1"/>
        </p:nvSpPr>
        <p:spPr>
          <a:xfrm>
            <a:off x="-4012" y="2522205"/>
            <a:ext cx="2562729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 Data EDA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EBFA7-8C24-472C-B9E5-DBDF4004C745}"/>
              </a:ext>
            </a:extLst>
          </p:cNvPr>
          <p:cNvSpPr txBox="1"/>
          <p:nvPr userDrawn="1"/>
        </p:nvSpPr>
        <p:spPr>
          <a:xfrm>
            <a:off x="-1" y="3314500"/>
            <a:ext cx="2558716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 Methodology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F74EA-2C6B-DDCB-856E-2475903EB88D}"/>
              </a:ext>
            </a:extLst>
          </p:cNvPr>
          <p:cNvSpPr txBox="1"/>
          <p:nvPr userDrawn="1"/>
        </p:nvSpPr>
        <p:spPr>
          <a:xfrm>
            <a:off x="-1" y="4133796"/>
            <a:ext cx="2558715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B0661-EE0D-9052-C1B2-257F61E00686}"/>
              </a:ext>
            </a:extLst>
          </p:cNvPr>
          <p:cNvSpPr txBox="1"/>
          <p:nvPr userDrawn="1"/>
        </p:nvSpPr>
        <p:spPr>
          <a:xfrm>
            <a:off x="-4012" y="4890970"/>
            <a:ext cx="2558715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05 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48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83ECAC-B206-03ED-08E2-BB3E6D4DE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0EAA3A-FA23-D455-5A31-1CAAE8C18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A80FA-B520-665F-ABBB-5A5AA33F8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B71359-B174-4107-B471-84712908AB31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88F9C-E7CF-FDFD-1046-72FC163C9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CF200-821B-A70D-0881-F71320367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226753-BEC3-4B16-A9B9-48ED726290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11C856-D20E-BF2B-5CC2-D619BBF8067F}"/>
              </a:ext>
            </a:extLst>
          </p:cNvPr>
          <p:cNvSpPr/>
          <p:nvPr userDrawn="1"/>
        </p:nvSpPr>
        <p:spPr>
          <a:xfrm>
            <a:off x="0" y="-7155"/>
            <a:ext cx="2558716" cy="6858000"/>
          </a:xfrm>
          <a:prstGeom prst="rect">
            <a:avLst/>
          </a:prstGeom>
          <a:solidFill>
            <a:srgbClr val="001B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FA489-3DD7-B845-6CBF-6DC57E04BCC8}"/>
              </a:ext>
            </a:extLst>
          </p:cNvPr>
          <p:cNvSpPr txBox="1"/>
          <p:nvPr userDrawn="1"/>
        </p:nvSpPr>
        <p:spPr>
          <a:xfrm>
            <a:off x="-1" y="1649163"/>
            <a:ext cx="2558717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63F41-AB82-5ADF-8A28-ADB0090F6140}"/>
              </a:ext>
            </a:extLst>
          </p:cNvPr>
          <p:cNvSpPr txBox="1"/>
          <p:nvPr userDrawn="1"/>
        </p:nvSpPr>
        <p:spPr>
          <a:xfrm>
            <a:off x="-4012" y="2522205"/>
            <a:ext cx="2562729" cy="461665"/>
          </a:xfrm>
          <a:prstGeom prst="rect">
            <a:avLst/>
          </a:prstGeom>
          <a:solidFill>
            <a:srgbClr val="66669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 Data EDA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EBFA7-8C24-472C-B9E5-DBDF4004C745}"/>
              </a:ext>
            </a:extLst>
          </p:cNvPr>
          <p:cNvSpPr txBox="1"/>
          <p:nvPr userDrawn="1"/>
        </p:nvSpPr>
        <p:spPr>
          <a:xfrm>
            <a:off x="-1" y="3314500"/>
            <a:ext cx="2558716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 Methodology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F74EA-2C6B-DDCB-856E-2475903EB88D}"/>
              </a:ext>
            </a:extLst>
          </p:cNvPr>
          <p:cNvSpPr txBox="1"/>
          <p:nvPr userDrawn="1"/>
        </p:nvSpPr>
        <p:spPr>
          <a:xfrm>
            <a:off x="-1" y="4133796"/>
            <a:ext cx="2558715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B0661-EE0D-9052-C1B2-257F61E00686}"/>
              </a:ext>
            </a:extLst>
          </p:cNvPr>
          <p:cNvSpPr txBox="1"/>
          <p:nvPr userDrawn="1"/>
        </p:nvSpPr>
        <p:spPr>
          <a:xfrm>
            <a:off x="-4012" y="4890970"/>
            <a:ext cx="2558715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05 Conclusion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142BB-4D87-9993-FF92-49A02947C0E4}"/>
              </a:ext>
            </a:extLst>
          </p:cNvPr>
          <p:cNvSpPr txBox="1"/>
          <p:nvPr userDrawn="1"/>
        </p:nvSpPr>
        <p:spPr>
          <a:xfrm>
            <a:off x="171651" y="200555"/>
            <a:ext cx="2534653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3600" kern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Contents</a:t>
            </a:r>
            <a:endParaRPr lang="ko-KR" altLang="en-US" sz="36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289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6054D4-4C3C-6990-DE27-43962539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B8C6C5-EDCA-490E-6D07-BA0256762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6FA12-6B15-8AA6-70F9-76A8DA8BE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E4CFD5-C89F-4135-9626-237455D12892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521A8-D49B-E321-4202-FEAD7636E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94AB7-D57A-252E-90D0-A7D3C13A8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F9F36C-CD4D-4B8E-8BAF-BA16FCBC47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6DDBAB27-628D-B8C7-D32E-37693F30FEDA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71359-B174-4107-B471-84712908AB31}" type="datetimeFigureOut">
              <a:rPr lang="ko-KR" altLang="en-US" smtClean="0"/>
              <a:pPr/>
              <a:t>2024-12-10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1F776C-F3FA-DC5C-2563-42E59BFD9A94}"/>
              </a:ext>
            </a:extLst>
          </p:cNvPr>
          <p:cNvSpPr/>
          <p:nvPr userDrawn="1"/>
        </p:nvSpPr>
        <p:spPr>
          <a:xfrm>
            <a:off x="0" y="-7155"/>
            <a:ext cx="2558716" cy="6858000"/>
          </a:xfrm>
          <a:prstGeom prst="rect">
            <a:avLst/>
          </a:prstGeom>
          <a:solidFill>
            <a:srgbClr val="001B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DDCA6-ED3D-8436-2BC0-311645D5F724}"/>
              </a:ext>
            </a:extLst>
          </p:cNvPr>
          <p:cNvSpPr txBox="1"/>
          <p:nvPr userDrawn="1"/>
        </p:nvSpPr>
        <p:spPr>
          <a:xfrm>
            <a:off x="-1" y="1649163"/>
            <a:ext cx="2558717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321E5-A6D4-DE5C-7A55-48D1BE16F004}"/>
              </a:ext>
            </a:extLst>
          </p:cNvPr>
          <p:cNvSpPr txBox="1"/>
          <p:nvPr userDrawn="1"/>
        </p:nvSpPr>
        <p:spPr>
          <a:xfrm>
            <a:off x="-4012" y="2522205"/>
            <a:ext cx="2562729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 Data EDA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D32FD-BDE4-FDC0-F09D-42B85DA9BF6A}"/>
              </a:ext>
            </a:extLst>
          </p:cNvPr>
          <p:cNvSpPr txBox="1"/>
          <p:nvPr userDrawn="1"/>
        </p:nvSpPr>
        <p:spPr>
          <a:xfrm>
            <a:off x="-1" y="3314500"/>
            <a:ext cx="2558716" cy="461665"/>
          </a:xfrm>
          <a:prstGeom prst="rect">
            <a:avLst/>
          </a:prstGeom>
          <a:solidFill>
            <a:srgbClr val="66669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 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AFFD3-37C8-1B99-1F2A-9828D639AF68}"/>
              </a:ext>
            </a:extLst>
          </p:cNvPr>
          <p:cNvSpPr txBox="1"/>
          <p:nvPr userDrawn="1"/>
        </p:nvSpPr>
        <p:spPr>
          <a:xfrm>
            <a:off x="-1" y="4133796"/>
            <a:ext cx="2558715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F1BD97-87CB-CB97-3A50-91373047DB90}"/>
              </a:ext>
            </a:extLst>
          </p:cNvPr>
          <p:cNvSpPr txBox="1"/>
          <p:nvPr userDrawn="1"/>
        </p:nvSpPr>
        <p:spPr>
          <a:xfrm>
            <a:off x="-4012" y="4890970"/>
            <a:ext cx="2558715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05 Conclusion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B7786-3596-396F-4844-49ACD71F23A8}"/>
              </a:ext>
            </a:extLst>
          </p:cNvPr>
          <p:cNvSpPr txBox="1"/>
          <p:nvPr userDrawn="1"/>
        </p:nvSpPr>
        <p:spPr>
          <a:xfrm>
            <a:off x="171651" y="200555"/>
            <a:ext cx="2534653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3600" kern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Contents</a:t>
            </a:r>
            <a:endParaRPr lang="ko-KR" altLang="en-US" sz="36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8888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D0CAB6-5849-CD3B-BE4D-72D8780F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A75995-5DAE-FE10-984A-7808A443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0AB76-DC9C-990D-2A34-B0A2B6C3D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DA05D4-03A1-46E4-9752-8026784933E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C9026-464B-F3EC-B002-62EF82CAE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49A28-3247-E662-C225-66DED740A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AB784F-997F-4D0D-A649-34989D61363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3A49AC4-91D8-970F-518F-5A9E4252D5BC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71359-B174-4107-B471-84712908AB31}" type="datetimeFigureOut">
              <a:rPr lang="ko-KR" altLang="en-US" smtClean="0"/>
              <a:pPr/>
              <a:t>2024-12-10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B8ECF1-4CD0-C866-1576-07D86891164F}"/>
              </a:ext>
            </a:extLst>
          </p:cNvPr>
          <p:cNvSpPr/>
          <p:nvPr userDrawn="1"/>
        </p:nvSpPr>
        <p:spPr>
          <a:xfrm>
            <a:off x="0" y="-7155"/>
            <a:ext cx="2558716" cy="6858000"/>
          </a:xfrm>
          <a:prstGeom prst="rect">
            <a:avLst/>
          </a:prstGeom>
          <a:solidFill>
            <a:srgbClr val="001B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3058A-6F0F-72F5-F601-C7D14EA57416}"/>
              </a:ext>
            </a:extLst>
          </p:cNvPr>
          <p:cNvSpPr txBox="1"/>
          <p:nvPr userDrawn="1"/>
        </p:nvSpPr>
        <p:spPr>
          <a:xfrm>
            <a:off x="-1" y="1649163"/>
            <a:ext cx="2558717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FA351-4EA2-E1A9-C6A9-3A21C4920A4D}"/>
              </a:ext>
            </a:extLst>
          </p:cNvPr>
          <p:cNvSpPr txBox="1"/>
          <p:nvPr userDrawn="1"/>
        </p:nvSpPr>
        <p:spPr>
          <a:xfrm>
            <a:off x="-4012" y="2522205"/>
            <a:ext cx="2562729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 Data EDA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E65A7-2B8C-F1BF-C086-0558E7054BFF}"/>
              </a:ext>
            </a:extLst>
          </p:cNvPr>
          <p:cNvSpPr txBox="1"/>
          <p:nvPr userDrawn="1"/>
        </p:nvSpPr>
        <p:spPr>
          <a:xfrm>
            <a:off x="-1" y="3314500"/>
            <a:ext cx="2558716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 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E10C-4D12-D3BA-8128-C902859633BB}"/>
              </a:ext>
            </a:extLst>
          </p:cNvPr>
          <p:cNvSpPr txBox="1"/>
          <p:nvPr userDrawn="1"/>
        </p:nvSpPr>
        <p:spPr>
          <a:xfrm>
            <a:off x="-1" y="4133796"/>
            <a:ext cx="2558715" cy="461665"/>
          </a:xfrm>
          <a:prstGeom prst="rect">
            <a:avLst/>
          </a:prstGeom>
          <a:solidFill>
            <a:srgbClr val="66669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76EFA-9D8A-6816-B089-1773C0E9E9B3}"/>
              </a:ext>
            </a:extLst>
          </p:cNvPr>
          <p:cNvSpPr txBox="1"/>
          <p:nvPr userDrawn="1"/>
        </p:nvSpPr>
        <p:spPr>
          <a:xfrm>
            <a:off x="-4012" y="4890970"/>
            <a:ext cx="2558715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05 Conclusion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F72B1C-2EE7-C28F-1AE0-97E5071F09F3}"/>
              </a:ext>
            </a:extLst>
          </p:cNvPr>
          <p:cNvSpPr txBox="1"/>
          <p:nvPr userDrawn="1"/>
        </p:nvSpPr>
        <p:spPr>
          <a:xfrm>
            <a:off x="171651" y="200555"/>
            <a:ext cx="2534653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3600" kern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Contents</a:t>
            </a:r>
            <a:endParaRPr lang="ko-KR" altLang="en-US" sz="36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319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CCC134-349A-56E6-6F71-2A9E9D669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3EDB90-4FD6-AEA6-C073-2345D1540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E693D-C33B-B709-BB61-E3AFFC0F9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E2FC5F-4137-4959-8A4F-0AC22B6DD40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D9BC3D-B239-4E42-5D0E-0509383E1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4B368-D1BE-09E3-46D4-DF95A0AB8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56495E-C372-4291-9530-B24AA519E5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184C77-C88B-B3F8-3BF0-D96FBD55C446}"/>
              </a:ext>
            </a:extLst>
          </p:cNvPr>
          <p:cNvSpPr/>
          <p:nvPr userDrawn="1"/>
        </p:nvSpPr>
        <p:spPr>
          <a:xfrm>
            <a:off x="0" y="-7155"/>
            <a:ext cx="2558716" cy="6858000"/>
          </a:xfrm>
          <a:prstGeom prst="rect">
            <a:avLst/>
          </a:prstGeom>
          <a:solidFill>
            <a:srgbClr val="001B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817A6-2664-2EB8-4069-8F6D112AE526}"/>
              </a:ext>
            </a:extLst>
          </p:cNvPr>
          <p:cNvSpPr txBox="1"/>
          <p:nvPr userDrawn="1"/>
        </p:nvSpPr>
        <p:spPr>
          <a:xfrm>
            <a:off x="-1" y="1649163"/>
            <a:ext cx="2558717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A2CF1-A999-8CF9-A36A-8CC3CDAAA625}"/>
              </a:ext>
            </a:extLst>
          </p:cNvPr>
          <p:cNvSpPr txBox="1"/>
          <p:nvPr userDrawn="1"/>
        </p:nvSpPr>
        <p:spPr>
          <a:xfrm>
            <a:off x="-4012" y="2522205"/>
            <a:ext cx="2562729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02 Data EDA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72B5B-BF42-DC0A-3E0B-1D832D9DBB7C}"/>
              </a:ext>
            </a:extLst>
          </p:cNvPr>
          <p:cNvSpPr txBox="1"/>
          <p:nvPr userDrawn="1"/>
        </p:nvSpPr>
        <p:spPr>
          <a:xfrm>
            <a:off x="-1" y="3314500"/>
            <a:ext cx="2558716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03 Methodology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70CAA8-029E-AFEB-53E2-416510417D20}"/>
              </a:ext>
            </a:extLst>
          </p:cNvPr>
          <p:cNvSpPr txBox="1"/>
          <p:nvPr userDrawn="1"/>
        </p:nvSpPr>
        <p:spPr>
          <a:xfrm>
            <a:off x="-1" y="4133796"/>
            <a:ext cx="2558715" cy="461665"/>
          </a:xfrm>
          <a:prstGeom prst="rect">
            <a:avLst/>
          </a:prstGeom>
          <a:solidFill>
            <a:srgbClr val="001B5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04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3DA61-D23A-C0DF-3615-9077675011FF}"/>
              </a:ext>
            </a:extLst>
          </p:cNvPr>
          <p:cNvSpPr txBox="1"/>
          <p:nvPr userDrawn="1"/>
        </p:nvSpPr>
        <p:spPr>
          <a:xfrm>
            <a:off x="-4012" y="4890970"/>
            <a:ext cx="2558715" cy="461665"/>
          </a:xfrm>
          <a:prstGeom prst="rect">
            <a:avLst/>
          </a:prstGeom>
          <a:solidFill>
            <a:srgbClr val="66669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lvl="0" algn="ctr">
              <a:defRPr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05 Conclusion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F1166F-6637-2E24-F124-5BE4CDB65693}"/>
              </a:ext>
            </a:extLst>
          </p:cNvPr>
          <p:cNvSpPr txBox="1"/>
          <p:nvPr userDrawn="1"/>
        </p:nvSpPr>
        <p:spPr>
          <a:xfrm>
            <a:off x="171651" y="200555"/>
            <a:ext cx="2534653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3600" kern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Contents</a:t>
            </a:r>
            <a:endParaRPr lang="ko-KR" altLang="en-US" sz="36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128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CDD8559-E00F-4929-B36E-6AED35091A08}" type="datetimeFigureOut">
              <a:rPr lang="ko-KR" altLang="en-US" smtClean="0"/>
              <a:pPr/>
              <a:t>2024-12-10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3DBC79A-962B-4A02-A00F-80DED52B5E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52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E95C6-47E6-15E6-FAAB-BDE675D8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9426C5F8-9639-13CD-CDC9-31F6A3557D79}"/>
              </a:ext>
            </a:extLst>
          </p:cNvPr>
          <p:cNvSpPr/>
          <p:nvPr/>
        </p:nvSpPr>
        <p:spPr>
          <a:xfrm rot="5400000">
            <a:off x="0" y="0"/>
            <a:ext cx="1643605" cy="1643605"/>
          </a:xfrm>
          <a:prstGeom prst="rtTriangle">
            <a:avLst/>
          </a:prstGeom>
          <a:solidFill>
            <a:srgbClr val="2E5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AB9AA67-C12D-6069-D6A4-074D583603D7}"/>
              </a:ext>
            </a:extLst>
          </p:cNvPr>
          <p:cNvSpPr/>
          <p:nvPr/>
        </p:nvSpPr>
        <p:spPr>
          <a:xfrm rot="16200000">
            <a:off x="10259686" y="4937260"/>
            <a:ext cx="1313727" cy="2550902"/>
          </a:xfrm>
          <a:prstGeom prst="rtTriangle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A4562-FA0D-426B-CBAA-034079C71CCB}"/>
              </a:ext>
            </a:extLst>
          </p:cNvPr>
          <p:cNvSpPr txBox="1"/>
          <p:nvPr/>
        </p:nvSpPr>
        <p:spPr>
          <a:xfrm>
            <a:off x="5568431" y="51001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Team Kwak’s Potatoes</a:t>
            </a:r>
            <a:endParaRPr lang="ko-KR" altLang="en-US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65122A-9074-91AD-2353-A801AB511682}"/>
              </a:ext>
            </a:extLst>
          </p:cNvPr>
          <p:cNvSpPr/>
          <p:nvPr/>
        </p:nvSpPr>
        <p:spPr>
          <a:xfrm>
            <a:off x="6886936" y="5479306"/>
            <a:ext cx="4465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강태영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김준형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김현동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이나현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이은승</a:t>
            </a:r>
          </a:p>
        </p:txBody>
      </p:sp>
      <p:pic>
        <p:nvPicPr>
          <p:cNvPr id="4100" name="Picture 4" descr="AlphaGo - Google DeepMind">
            <a:extLst>
              <a:ext uri="{FF2B5EF4-FFF2-40B4-BE49-F238E27FC236}">
                <a16:creationId xmlns:a16="http://schemas.microsoft.com/office/drawing/2014/main" id="{60760160-66D9-0593-AD32-2665B1CF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16" y="2407583"/>
            <a:ext cx="5457611" cy="331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2851D7-8591-FC34-B277-2854EB1D9432}"/>
              </a:ext>
            </a:extLst>
          </p:cNvPr>
          <p:cNvSpPr/>
          <p:nvPr/>
        </p:nvSpPr>
        <p:spPr>
          <a:xfrm>
            <a:off x="1069573" y="1177596"/>
            <a:ext cx="8866208" cy="438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UM – Game-Playing Strength of MCTS Variants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ECA95D-4349-1AB5-BEEF-DD40A02AAA0E}"/>
              </a:ext>
            </a:extLst>
          </p:cNvPr>
          <p:cNvSpPr txBox="1"/>
          <p:nvPr/>
        </p:nvSpPr>
        <p:spPr>
          <a:xfrm>
            <a:off x="1069573" y="1640699"/>
            <a:ext cx="106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Predic</a:t>
            </a:r>
            <a:r>
              <a:rPr lang="en-US" altLang="ko-KR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t which variants of Monte-Carlo Tree Search will perform well or poorly against each other in hundreds of board games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AutoShape 10">
            <a:extLst>
              <a:ext uri="{FF2B5EF4-FFF2-40B4-BE49-F238E27FC236}">
                <a16:creationId xmlns:a16="http://schemas.microsoft.com/office/drawing/2014/main" id="{502868F6-7FE0-BFA1-F926-BECC232F1E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69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DEDC-A85D-5828-CB81-676F683DD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7FC6C-4984-F208-3A2B-605E79D6704B}"/>
              </a:ext>
            </a:extLst>
          </p:cNvPr>
          <p:cNvSpPr/>
          <p:nvPr/>
        </p:nvSpPr>
        <p:spPr>
          <a:xfrm>
            <a:off x="4803494" y="1923019"/>
            <a:ext cx="7070944" cy="3760150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B0C4E2-95CF-3D34-A0AF-900CA20CECB3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E75FC1BF-F5E3-B3FB-0CB3-841DB657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E8E399C-EAFF-B6AE-C034-60FF25CB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57" y="1473847"/>
            <a:ext cx="3886742" cy="47250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8CF8F6-8D08-9892-8B3A-EB4930793511}"/>
              </a:ext>
            </a:extLst>
          </p:cNvPr>
          <p:cNvSpPr txBox="1"/>
          <p:nvPr/>
        </p:nvSpPr>
        <p:spPr>
          <a:xfrm>
            <a:off x="4957398" y="3059850"/>
            <a:ext cx="69170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 variable represents various board game rule names.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There may be values that are not included in the test data,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 do not use them as features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 when grouping in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GroupKFold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=&gt;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Minimize the impact of specific games on model performance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629F79-F591-D424-8359-968A1784844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B66096-369C-3002-8DA4-FA61025E3AD6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415E54-3476-8EC0-799D-DC7D24621AEA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31C221-A80A-2924-3B24-45E498CB72D5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680255-A22E-24DD-AA45-23B1E0641677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005D44-A32D-6658-2EBA-C77DA356C536}"/>
              </a:ext>
            </a:extLst>
          </p:cNvPr>
          <p:cNvSpPr txBox="1"/>
          <p:nvPr/>
        </p:nvSpPr>
        <p:spPr>
          <a:xfrm>
            <a:off x="70456" y="24643"/>
            <a:ext cx="4733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2 </a:t>
            </a:r>
            <a:r>
              <a:rPr lang="en-US" altLang="ko-KR" sz="1400" spc="-150" dirty="0">
                <a:solidFill>
                  <a:srgbClr val="E7E6E6">
                    <a:lumMod val="2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EDA &amp; Preprocessing</a:t>
            </a:r>
            <a:endParaRPr lang="ko-KR" altLang="en-US" sz="1400" spc="-150" dirty="0">
              <a:solidFill>
                <a:srgbClr val="E7E6E6">
                  <a:lumMod val="2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81A97D-25F6-A64C-BA44-F3F96ECCC9FA}"/>
              </a:ext>
            </a:extLst>
          </p:cNvPr>
          <p:cNvSpPr txBox="1"/>
          <p:nvPr/>
        </p:nvSpPr>
        <p:spPr>
          <a:xfrm>
            <a:off x="5105392" y="2207385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-’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GameRulesName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EDF9C-3C30-280E-79EA-F43781B38BE3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 . Data Analysis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72C999-86D3-0A2A-2EFC-5D8F95E4FAA7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E317406-A442-2B8C-8C88-2D2AA77CD5EB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FD4B5F-E83D-D34A-2484-440FDB04D8BD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BE3A93-2CC8-434B-C54B-1F3C95277D41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7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Data Basic Structure</a:t>
              </a:r>
              <a:endParaRPr lang="ko-KR" altLang="en-US" sz="17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8000D0-AE01-B10F-B91D-BEC908A85E13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29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271B-4E13-3F27-E0C8-8EFC069F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D405233-06B8-1ACF-C7FB-82A8397C1B92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F72DA9E9-1DD9-E55A-EBB8-26F5833B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00B1F1-A073-EB11-0884-1656440BDD09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1BD683-C69D-E0DC-05D5-3D34D02AD38E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B2F8FD-50D5-8D0C-ABC3-18DD6AFCDBC9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C6DBC4-EDEF-775B-E317-1F59837C4E7B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73789D-8F35-36F1-D10C-CD6111B40604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1BD09-898F-0B15-CFEA-5523B1FB1332}"/>
              </a:ext>
            </a:extLst>
          </p:cNvPr>
          <p:cNvSpPr txBox="1"/>
          <p:nvPr/>
        </p:nvSpPr>
        <p:spPr>
          <a:xfrm>
            <a:off x="70456" y="24643"/>
            <a:ext cx="4733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2 </a:t>
            </a:r>
            <a:r>
              <a:rPr lang="en-US" altLang="ko-KR" sz="1400" spc="-150" dirty="0">
                <a:solidFill>
                  <a:srgbClr val="E7E6E6">
                    <a:lumMod val="2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EDA &amp; Preprocessing</a:t>
            </a:r>
            <a:endParaRPr lang="ko-KR" altLang="en-US" sz="1400" spc="-150" dirty="0">
              <a:solidFill>
                <a:srgbClr val="E7E6E6">
                  <a:lumMod val="2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58CFC0-D0E5-A08E-261F-9D2178B4A7B8}"/>
              </a:ext>
            </a:extLst>
          </p:cNvPr>
          <p:cNvGrpSpPr/>
          <p:nvPr/>
        </p:nvGrpSpPr>
        <p:grpSpPr>
          <a:xfrm>
            <a:off x="802888" y="5243741"/>
            <a:ext cx="5087488" cy="1380090"/>
            <a:chOff x="418568" y="4721915"/>
            <a:chExt cx="4866638" cy="12355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3290E90-7980-00C0-FCB1-6E64946C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4735"/>
            <a:stretch/>
          </p:blipFill>
          <p:spPr>
            <a:xfrm>
              <a:off x="418568" y="4721915"/>
              <a:ext cx="3362093" cy="113377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6A0CB25-F1B8-AA5F-867A-BC90EFDB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4736" r="57819"/>
            <a:stretch/>
          </p:blipFill>
          <p:spPr>
            <a:xfrm>
              <a:off x="3867048" y="4823729"/>
              <a:ext cx="1418158" cy="113377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6B77F8-A53B-6CFC-738F-73627EF292F8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 . Data Analysis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E033A6-B133-339A-1379-15EB245519CB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C02EE9-469B-4654-36FA-5CA69AAA3C10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EFB393-1672-FDC6-107F-499A1580832F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4DD819-21EA-3E14-8E39-32B86F41F41A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7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Data Basic Structure</a:t>
              </a:r>
              <a:endParaRPr lang="ko-KR" altLang="en-US" sz="17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88CFCD-3D5D-3A84-EC41-35B2F84A4D42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9ED568-FB00-DFDC-A416-BECA4CAD8374}"/>
              </a:ext>
            </a:extLst>
          </p:cNvPr>
          <p:cNvGrpSpPr/>
          <p:nvPr/>
        </p:nvGrpSpPr>
        <p:grpSpPr>
          <a:xfrm>
            <a:off x="411062" y="1465451"/>
            <a:ext cx="9431974" cy="370993"/>
            <a:chOff x="637606" y="1509921"/>
            <a:chExt cx="9431974" cy="37099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DAD873-59B4-70CB-2003-E3294190E3B7}"/>
                </a:ext>
              </a:extLst>
            </p:cNvPr>
            <p:cNvSpPr txBox="1"/>
            <p:nvPr/>
          </p:nvSpPr>
          <p:spPr>
            <a:xfrm>
              <a:off x="637606" y="1511582"/>
              <a:ext cx="6117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-Player variable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203E9E-810E-6486-6201-F1CC0E89B5B9}"/>
                </a:ext>
              </a:extLst>
            </p:cNvPr>
            <p:cNvSpPr txBox="1"/>
            <p:nvPr/>
          </p:nvSpPr>
          <p:spPr>
            <a:xfrm>
              <a:off x="2436975" y="1509921"/>
              <a:ext cx="76326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T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he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settings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used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MCTS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algorithm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B24035C-BE89-B83B-84EC-BAABF6F8CC07}"/>
              </a:ext>
            </a:extLst>
          </p:cNvPr>
          <p:cNvGrpSpPr/>
          <p:nvPr/>
        </p:nvGrpSpPr>
        <p:grpSpPr>
          <a:xfrm>
            <a:off x="682615" y="1985443"/>
            <a:ext cx="8854440" cy="878293"/>
            <a:chOff x="484359" y="1982397"/>
            <a:chExt cx="8854440" cy="878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52FC26-07C1-D970-5BDA-D82186B3A205}"/>
                </a:ext>
              </a:extLst>
            </p:cNvPr>
            <p:cNvSpPr/>
            <p:nvPr/>
          </p:nvSpPr>
          <p:spPr>
            <a:xfrm>
              <a:off x="484359" y="1982397"/>
              <a:ext cx="8854440" cy="878293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E6ECE1-14A2-867A-E8F8-7F6DEB3C1368}"/>
                </a:ext>
              </a:extLst>
            </p:cNvPr>
            <p:cNvSpPr txBox="1"/>
            <p:nvPr/>
          </p:nvSpPr>
          <p:spPr>
            <a:xfrm>
              <a:off x="637606" y="2251498"/>
              <a:ext cx="85470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i="0" dirty="0">
                  <a:effectLst/>
                  <a:latin typeface="Roboto Mono" panose="00000009000000000000" pitchFamily="49" charset="0"/>
                </a:rPr>
                <a:t>MCTS-&lt;SELECTION&gt;-&lt;EXPLORATION_CONST&gt;-&lt;PLAYOUT&gt;-&lt;SCORE_BOUNDS&gt;</a:t>
              </a:r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87D310F-B9DA-DC6D-4EC5-C840341A9CC8}"/>
              </a:ext>
            </a:extLst>
          </p:cNvPr>
          <p:cNvSpPr txBox="1"/>
          <p:nvPr/>
        </p:nvSpPr>
        <p:spPr>
          <a:xfrm>
            <a:off x="513623" y="4818835"/>
            <a:ext cx="885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Number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of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possible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combinations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of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72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0B6FAD-464C-1622-C17E-F911618C7A7A}"/>
                  </a:ext>
                </a:extLst>
              </p:cNvPr>
              <p:cNvSpPr txBox="1"/>
              <p:nvPr/>
            </p:nvSpPr>
            <p:spPr>
              <a:xfrm>
                <a:off x="6566947" y="4851706"/>
                <a:ext cx="156613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(4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×2)</m:t>
                      </m:r>
                    </m:oMath>
                  </m:oMathPara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0B6FAD-464C-1622-C17E-F911618C7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947" y="4851706"/>
                <a:ext cx="1566134" cy="553998"/>
              </a:xfrm>
              <a:prstGeom prst="rect">
                <a:avLst/>
              </a:prstGeom>
              <a:blipFill>
                <a:blip r:embed="rId3"/>
                <a:stretch>
                  <a:fillRect l="-4669" r="-46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814E3AD9-3DB1-C6E0-7099-0EABC2655F28}"/>
              </a:ext>
            </a:extLst>
          </p:cNvPr>
          <p:cNvGrpSpPr/>
          <p:nvPr/>
        </p:nvGrpSpPr>
        <p:grpSpPr>
          <a:xfrm>
            <a:off x="729238" y="3022754"/>
            <a:ext cx="8574023" cy="1598742"/>
            <a:chOff x="484417" y="2962173"/>
            <a:chExt cx="8574023" cy="15987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93F999-9913-6334-CFAF-6F75ADC83EF8}"/>
                </a:ext>
              </a:extLst>
            </p:cNvPr>
            <p:cNvSpPr txBox="1"/>
            <p:nvPr/>
          </p:nvSpPr>
          <p:spPr>
            <a:xfrm>
              <a:off x="544360" y="3083587"/>
              <a:ext cx="851408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i="0" dirty="0">
                  <a:effectLst/>
                  <a:latin typeface="Roboto Mono" panose="00000009000000000000" pitchFamily="49" charset="0"/>
                </a:rPr>
                <a:t>&lt;SELECTION&gt;: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Selective Policy</a:t>
              </a:r>
            </a:p>
            <a:p>
              <a:r>
                <a:rPr lang="en-US" altLang="ko-KR" b="0" i="0" dirty="0">
                  <a:effectLst/>
                  <a:latin typeface="Roboto Mono" panose="00000009000000000000" pitchFamily="49" charset="0"/>
                </a:rPr>
                <a:t>&lt;EXPLORATION_CONST&gt;: </a:t>
              </a:r>
              <a:r>
                <a:rPr lang="en-US" altLang="ko-KR" b="0" i="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</a:t>
              </a:r>
              <a:r>
                <a:rPr lang="ko-KR" altLang="en-US" b="0" i="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constant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of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exploration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b="0" i="0" dirty="0">
                  <a:effectLst/>
                  <a:latin typeface="Roboto Mono" panose="00000009000000000000" pitchFamily="49" charset="0"/>
                </a:rPr>
                <a:t>&lt;PLAYOUT&gt;: </a:t>
              </a:r>
              <a:r>
                <a:rPr lang="en-US" altLang="ko-KR" b="0" i="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imulation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method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b="0" i="0" dirty="0">
                  <a:effectLst/>
                  <a:latin typeface="Roboto Mono" panose="00000009000000000000" pitchFamily="49" charset="0"/>
                </a:rPr>
                <a:t>&lt;SCORE_BOUNDS&gt;: </a:t>
              </a:r>
              <a:r>
                <a:rPr lang="en-US" altLang="ko-KR" b="0" i="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way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of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calculating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scores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1FD560E-9108-78A8-4EF9-B0DCCE7B6885}"/>
                </a:ext>
              </a:extLst>
            </p:cNvPr>
            <p:cNvSpPr/>
            <p:nvPr/>
          </p:nvSpPr>
          <p:spPr>
            <a:xfrm>
              <a:off x="484417" y="2962173"/>
              <a:ext cx="5774143" cy="1477329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855047-FF32-0A6B-724F-FF96FA4960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983"/>
          <a:stretch/>
        </p:blipFill>
        <p:spPr>
          <a:xfrm>
            <a:off x="9229028" y="3829554"/>
            <a:ext cx="2801116" cy="27942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69ED914-189B-80E1-3006-CDD693FB0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384" y="5548723"/>
            <a:ext cx="3445143" cy="9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5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9C6-C26C-243B-DA37-F698766A1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E4DCBE4-94C0-BC21-F967-25E9B03EAC4D}"/>
              </a:ext>
            </a:extLst>
          </p:cNvPr>
          <p:cNvSpPr/>
          <p:nvPr/>
        </p:nvSpPr>
        <p:spPr>
          <a:xfrm>
            <a:off x="8392955" y="1426854"/>
            <a:ext cx="2960416" cy="967383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997EE5-EE9D-73E5-108C-F161ACAA6604}"/>
              </a:ext>
            </a:extLst>
          </p:cNvPr>
          <p:cNvSpPr/>
          <p:nvPr/>
        </p:nvSpPr>
        <p:spPr>
          <a:xfrm>
            <a:off x="270511" y="1838562"/>
            <a:ext cx="7104713" cy="2197452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128ED0-431D-FBFD-BBBA-BDB0E2C36FAF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53C80E89-DD80-D942-6774-1F021437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11105D-03B1-91E7-2C64-30DCA4C78A50}"/>
              </a:ext>
            </a:extLst>
          </p:cNvPr>
          <p:cNvSpPr txBox="1"/>
          <p:nvPr/>
        </p:nvSpPr>
        <p:spPr>
          <a:xfrm>
            <a:off x="501201" y="1336932"/>
            <a:ext cx="6117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-Player variable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5A7E7E-77B5-6562-C802-668B110225A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FE913-A2DD-69FF-4A8C-1ABC558AD3FF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9E9738-DA44-0646-D1F2-E76ED51DC6EE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82380F-8086-488B-7D42-9DA5C75502E0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DBEA26-EED1-F4F3-225A-7EF12B0D5694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46BD00-8DE9-0670-FF07-18E0A1E4FF98}"/>
              </a:ext>
            </a:extLst>
          </p:cNvPr>
          <p:cNvSpPr txBox="1"/>
          <p:nvPr/>
        </p:nvSpPr>
        <p:spPr>
          <a:xfrm>
            <a:off x="70456" y="24643"/>
            <a:ext cx="4733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2 </a:t>
            </a:r>
            <a:r>
              <a:rPr lang="en-US" altLang="ko-KR" sz="1400" spc="-150" dirty="0">
                <a:solidFill>
                  <a:srgbClr val="E7E6E6">
                    <a:lumMod val="2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EDA &amp; Preprocessing</a:t>
            </a:r>
            <a:endParaRPr lang="ko-KR" altLang="en-US" sz="1400" spc="-150" dirty="0">
              <a:solidFill>
                <a:srgbClr val="E7E6E6">
                  <a:lumMod val="2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73C3BC-3587-B851-F780-849B77ECB2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C589E"/>
              </a:clrFrom>
              <a:clrTo>
                <a:srgbClr val="3C589E">
                  <a:alpha val="0"/>
                </a:srgbClr>
              </a:clrTo>
            </a:clrChange>
          </a:blip>
          <a:srcRect t="20470"/>
          <a:stretch/>
        </p:blipFill>
        <p:spPr>
          <a:xfrm>
            <a:off x="8329520" y="2566096"/>
            <a:ext cx="3126676" cy="2823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C262E-E8FA-9C80-A562-3951F4A3017C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 . Data Analysis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40747B-2D3F-C049-BF09-CFBB2800F646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828C040-B62D-880A-93C1-8B24EC8F1A3D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7CA8DF2-1E93-7727-751F-AD491E2C8960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1F6AC-949E-1E04-1C7F-7B02AC041F3F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7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Data Basic Structure</a:t>
              </a:r>
              <a:endParaRPr lang="ko-KR" altLang="en-US" sz="17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9E71DC-1960-3980-B923-D14E0DAD2214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F50A706-5D4E-E017-EBFF-95507E11C0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580"/>
          <a:stretch/>
        </p:blipFill>
        <p:spPr>
          <a:xfrm>
            <a:off x="772584" y="4142108"/>
            <a:ext cx="6082171" cy="2611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725E15-E46D-5291-58CD-B6D0E1519978}"/>
              </a:ext>
            </a:extLst>
          </p:cNvPr>
          <p:cNvSpPr txBox="1"/>
          <p:nvPr/>
        </p:nvSpPr>
        <p:spPr>
          <a:xfrm>
            <a:off x="7373831" y="1571102"/>
            <a:ext cx="49927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of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New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Column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32492D-7B35-4682-DF61-49E3E9CE7604}"/>
              </a:ext>
            </a:extLst>
          </p:cNvPr>
          <p:cNvSpPr txBox="1"/>
          <p:nvPr/>
        </p:nvSpPr>
        <p:spPr>
          <a:xfrm>
            <a:off x="7707031" y="5561683"/>
            <a:ext cx="43291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xtracted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from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player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names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(agent1 and agent2)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to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create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new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column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BBAE48B-4B44-98D5-5FA3-6BE1EA08E4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5945" t="26084" r="6197" b="15691"/>
          <a:stretch/>
        </p:blipFill>
        <p:spPr>
          <a:xfrm>
            <a:off x="312267" y="1980484"/>
            <a:ext cx="7527822" cy="1997476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C1140C-C17A-2166-E8B5-9D64E14B211C}"/>
              </a:ext>
            </a:extLst>
          </p:cNvPr>
          <p:cNvCxnSpPr/>
          <p:nvPr/>
        </p:nvCxnSpPr>
        <p:spPr>
          <a:xfrm>
            <a:off x="7754653" y="1498519"/>
            <a:ext cx="0" cy="49588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61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80E5FAB-AF26-E116-FC06-A86879AE85AD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3FF24-DA17-7B2E-770B-ED03DBCC74D8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825AE-8B57-4122-7606-56CBB4406653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47349C-0604-2B88-C618-7021F3E80A64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47D73D-3438-1C3B-2BE7-D529344147A9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99789A-6ADE-995F-717B-07F0330A4B05}"/>
              </a:ext>
            </a:extLst>
          </p:cNvPr>
          <p:cNvSpPr txBox="1"/>
          <p:nvPr/>
        </p:nvSpPr>
        <p:spPr>
          <a:xfrm>
            <a:off x="70456" y="24643"/>
            <a:ext cx="4733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2 </a:t>
            </a:r>
            <a:r>
              <a:rPr lang="en-US" altLang="ko-KR" sz="1400" spc="-150" dirty="0">
                <a:solidFill>
                  <a:srgbClr val="E7E6E6">
                    <a:lumMod val="2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EDA &amp; Preprocessing</a:t>
            </a:r>
            <a:endParaRPr lang="ko-KR" altLang="en-US" sz="1400" spc="-150" dirty="0">
              <a:solidFill>
                <a:srgbClr val="E7E6E6">
                  <a:lumMod val="2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54CF2-C923-A70E-6BE1-6D297CBEAAF9}"/>
              </a:ext>
            </a:extLst>
          </p:cNvPr>
          <p:cNvSpPr txBox="1"/>
          <p:nvPr/>
        </p:nvSpPr>
        <p:spPr>
          <a:xfrm>
            <a:off x="5622670" y="4689988"/>
            <a:ext cx="309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C0B110-DECF-1B87-B939-3E2D95C5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58" y="1309637"/>
            <a:ext cx="5354614" cy="22255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6061803-D84E-E022-234F-61F71B6B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66" y="4315135"/>
            <a:ext cx="5525233" cy="18828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2C3CA6C-C920-F733-38D8-0FEB34FCF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09" y="1341149"/>
            <a:ext cx="5775933" cy="21537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0CEA95-2661-E6F4-12CD-20A749C99967}"/>
              </a:ext>
            </a:extLst>
          </p:cNvPr>
          <p:cNvSpPr txBox="1"/>
          <p:nvPr/>
        </p:nvSpPr>
        <p:spPr>
          <a:xfrm>
            <a:off x="-703379" y="3497959"/>
            <a:ext cx="760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Trend of change in target value </a:t>
            </a: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 increasing/decreasing Advantage P1 value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E10D185-E134-648D-A556-3F659192D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09" y="4320076"/>
            <a:ext cx="5729125" cy="19927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7C8B21-9219-7A1D-1EE5-37933FFA10E7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 . Data Analysis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38875D-D072-AA04-E8AD-8B0FA51CC6B8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DA01849-F059-48B7-9699-EBD6CD95E8E1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23CE267-B1CA-6691-2361-94E2B8E87712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62C4FA-57A9-485E-34E9-CE08D976D365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7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Data EDA</a:t>
              </a:r>
              <a:endParaRPr lang="ko-KR" altLang="en-US" sz="17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50775-BC45-D8D5-705A-4D44530D26DA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2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AC92159-8A35-BEF6-7D98-DB64203341B4}"/>
              </a:ext>
            </a:extLst>
          </p:cNvPr>
          <p:cNvSpPr txBox="1"/>
          <p:nvPr/>
        </p:nvSpPr>
        <p:spPr>
          <a:xfrm>
            <a:off x="1572175" y="6341752"/>
            <a:ext cx="904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effect of a player's MCTS strategic element (selection, playout) on the target value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00A1DA-AB9E-7838-28F2-F8BD116A1BEB}"/>
              </a:ext>
            </a:extLst>
          </p:cNvPr>
          <p:cNvCxnSpPr>
            <a:cxnSpLocks/>
          </p:cNvCxnSpPr>
          <p:nvPr/>
        </p:nvCxnSpPr>
        <p:spPr>
          <a:xfrm>
            <a:off x="516541" y="4199347"/>
            <a:ext cx="1104656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AE2152D-069E-D524-E741-C47DC01D4F5A}"/>
              </a:ext>
            </a:extLst>
          </p:cNvPr>
          <p:cNvSpPr txBox="1"/>
          <p:nvPr/>
        </p:nvSpPr>
        <p:spPr>
          <a:xfrm>
            <a:off x="5052427" y="3570301"/>
            <a:ext cx="760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Trend of change in target value with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p_exploration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Larger values provide better results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0D9CDB58-8AA8-C074-54C5-FE448495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35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C659C-6C70-018E-5E45-D8CECC377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E8A156-3915-9FFA-6D7A-D17342192999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33AC97-1C17-D271-9CDE-1FFBDDD55F9D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1B88D-CB59-6BF6-B620-8F28DB354529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64D4D-3554-A616-7037-7D22804526D1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C02A63-71D1-D364-1C90-5298A3CDCA26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9F9CEB-FB2A-AD46-4AB6-FE112B27D27B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3D6B3-EB8E-09D7-92AA-10488F1ECEE5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02 . Data Preprocessing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F4022-84CB-254F-5265-AEAF3F7E69C5}"/>
              </a:ext>
            </a:extLst>
          </p:cNvPr>
          <p:cNvSpPr txBox="1"/>
          <p:nvPr/>
        </p:nvSpPr>
        <p:spPr>
          <a:xfrm>
            <a:off x="70456" y="24643"/>
            <a:ext cx="4733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2 </a:t>
            </a:r>
            <a:r>
              <a:rPr lang="en-US" altLang="ko-KR" sz="1400" spc="-150" dirty="0">
                <a:solidFill>
                  <a:srgbClr val="E7E6E6">
                    <a:lumMod val="2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EDA &amp; Preprocessing</a:t>
            </a:r>
            <a:endParaRPr lang="ko-KR" altLang="en-US" sz="1400" spc="-150" dirty="0">
              <a:solidFill>
                <a:srgbClr val="E7E6E6">
                  <a:lumMod val="2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BD65EF3-C769-1B78-00D3-C75FB007CFC5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E6B759-2ED6-9E2A-9C99-7F0BC7BB649D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D7F426-12B2-7F9B-778D-C557485932E8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56F609-C03A-296D-F7E0-CC2A74C4460B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Drop Columns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23DF7-8308-E1D2-5C56-0034FE941838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AE4665CF-F0C4-56CB-CB01-18CEFC6B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A8F746C-7ACD-C114-F719-78B71441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4" y="1799670"/>
            <a:ext cx="6441117" cy="4087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56FD6C-814A-8EC2-D7EC-366169C8A081}"/>
              </a:ext>
            </a:extLst>
          </p:cNvPr>
          <p:cNvSpPr txBox="1"/>
          <p:nvPr/>
        </p:nvSpPr>
        <p:spPr>
          <a:xfrm>
            <a:off x="6802978" y="2273754"/>
            <a:ext cx="61172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with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unclear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meaning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shape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tiling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component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color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not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directly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related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results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of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game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D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eduplication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drama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dramaAverage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dramaMedian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Remove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only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one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prevent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overfitting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O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nly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apply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certain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of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ChesComponent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MancalaStyle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JanggiComponent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497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0B45B-1D1D-127E-37D8-9A38AF97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5FD725-7971-640B-DC63-7411C0F41E4B}"/>
              </a:ext>
            </a:extLst>
          </p:cNvPr>
          <p:cNvSpPr/>
          <p:nvPr/>
        </p:nvSpPr>
        <p:spPr>
          <a:xfrm>
            <a:off x="7024096" y="2986268"/>
            <a:ext cx="4191772" cy="1736204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F6F4B5-5501-D1F3-B7A8-22CA739320DC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68FDC4-A542-A1E4-FB9F-CA517F13FC2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E99B6-080E-7785-B042-AE7AEE4491EC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7E791-BA92-38A1-DDCE-6E1EA94CD660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B732DF-55DE-0F3E-54EB-89A02A3F3F4B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6E8DCC-5038-C646-4AA6-E0CB7E4EDAC7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44E2A-71C5-55C2-D90A-AC3BCF22466A}"/>
              </a:ext>
            </a:extLst>
          </p:cNvPr>
          <p:cNvSpPr txBox="1"/>
          <p:nvPr/>
        </p:nvSpPr>
        <p:spPr>
          <a:xfrm>
            <a:off x="70456" y="24643"/>
            <a:ext cx="4733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2 </a:t>
            </a:r>
            <a:r>
              <a:rPr lang="en-US" altLang="ko-KR" sz="1400" spc="-150" dirty="0">
                <a:solidFill>
                  <a:srgbClr val="E7E6E6">
                    <a:lumMod val="2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EDA &amp; Preprocessing</a:t>
            </a:r>
            <a:endParaRPr lang="ko-KR" altLang="en-US" sz="1400" spc="-150" dirty="0">
              <a:solidFill>
                <a:srgbClr val="E7E6E6">
                  <a:lumMod val="2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187015-A90C-C923-2A59-CCC75E019A06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DB7C80D-9F78-C178-0119-8B6185961877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046C736-C227-C727-A215-7A528205A64B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0CE571-BC24-BD39-049B-0CA88DB1701A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Drop Columns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4D2F87-252D-394A-ACA5-5C278035F0BA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078BAA81-C160-3A4F-E557-7F0E2991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345ADA-43B7-F602-E571-19E9C2A0EC54}"/>
              </a:ext>
            </a:extLst>
          </p:cNvPr>
          <p:cNvSpPr txBox="1"/>
          <p:nvPr/>
        </p:nvSpPr>
        <p:spPr>
          <a:xfrm>
            <a:off x="5923966" y="3429000"/>
            <a:ext cx="6268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Final train data after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unneeded columns are removed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(233324, 340)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80CA73-69A2-60C0-3EDB-7AE23C69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98" y="1457979"/>
            <a:ext cx="5633531" cy="51246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55CDC3-58C7-CA3F-0D8B-B9C158A24FAA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02 . 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03702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F4156-F2E6-51CC-B8A0-33F5BD867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B420BD9-8360-D5D5-55C4-27A3C62A83DA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550B9F-A2BB-56B6-604A-AF262AE17C66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5CD8E-3825-ED2C-52DA-F8E7E646CC93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ED27B-F0FC-DA95-F274-7D2DC336F782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D84409-CE1A-62A1-EC6E-0521F0B1FBF1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C3850-C203-7A68-FC8B-A68E7C20B32C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D475E-A7D2-6732-6BB9-7101FDC5D544}"/>
              </a:ext>
            </a:extLst>
          </p:cNvPr>
          <p:cNvSpPr txBox="1"/>
          <p:nvPr/>
        </p:nvSpPr>
        <p:spPr>
          <a:xfrm>
            <a:off x="70456" y="24643"/>
            <a:ext cx="4733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2 </a:t>
            </a:r>
            <a:r>
              <a:rPr lang="en-US" altLang="ko-KR" sz="1400" spc="-150" dirty="0">
                <a:solidFill>
                  <a:srgbClr val="E7E6E6">
                    <a:lumMod val="2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EDA &amp; Preprocessing</a:t>
            </a:r>
            <a:endParaRPr lang="ko-KR" altLang="en-US" sz="1400" spc="-150" dirty="0">
              <a:solidFill>
                <a:srgbClr val="E7E6E6">
                  <a:lumMod val="2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152E11F4-81EA-F638-9C0B-E0B33194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2699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933AF8-4A2D-C38F-C163-43FA0C806983}"/>
              </a:ext>
            </a:extLst>
          </p:cNvPr>
          <p:cNvGrpSpPr/>
          <p:nvPr/>
        </p:nvGrpSpPr>
        <p:grpSpPr>
          <a:xfrm>
            <a:off x="107213" y="921660"/>
            <a:ext cx="3219774" cy="400111"/>
            <a:chOff x="78689" y="821696"/>
            <a:chExt cx="3219774" cy="40011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1404AA4-56DE-BEA6-8C1E-B444274763BA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D4A47E-B88E-7153-8D70-F55B1180A8A1}"/>
                </a:ext>
              </a:extLst>
            </p:cNvPr>
            <p:cNvSpPr/>
            <p:nvPr/>
          </p:nvSpPr>
          <p:spPr>
            <a:xfrm>
              <a:off x="524774" y="821696"/>
              <a:ext cx="2368283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21DE7E-BC43-AC45-843F-EBC817B560E0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Derivative Variables</a:t>
              </a:r>
              <a:endParaRPr lang="ko-KR" altLang="en-US" sz="18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AA848D-8B5D-E203-E4EF-8FE020FD08AC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cs typeface="Pretendard Medium" panose="02000603000000020004" pitchFamily="50" charset="-127"/>
                </a:rPr>
                <a:t>2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72437ED3-18C4-B2CA-9505-37B6F11A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2" y="1468226"/>
            <a:ext cx="6164499" cy="4124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FFE97E-497C-7FA2-4466-81FA37DB8E50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02 . Data Preprocessing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A7643C-9E5F-4A3A-37DA-7E7029244B38}"/>
              </a:ext>
            </a:extLst>
          </p:cNvPr>
          <p:cNvSpPr txBox="1"/>
          <p:nvPr/>
        </p:nvSpPr>
        <p:spPr>
          <a:xfrm>
            <a:off x="7171293" y="1803847"/>
            <a:ext cx="346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EfficencyPerPlayout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2E900-42C1-B635-8C72-C8956FBB7CF0}"/>
              </a:ext>
            </a:extLst>
          </p:cNvPr>
          <p:cNvSpPr txBox="1"/>
          <p:nvPr/>
        </p:nvSpPr>
        <p:spPr>
          <a:xfrm>
            <a:off x="7171294" y="2958268"/>
            <a:ext cx="346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TurnsDurationEfficiency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E1D75F-8842-D9BA-0481-4498C5A99B5F}"/>
              </a:ext>
            </a:extLst>
          </p:cNvPr>
          <p:cNvSpPr txBox="1"/>
          <p:nvPr/>
        </p:nvSpPr>
        <p:spPr>
          <a:xfrm>
            <a:off x="7171293" y="4391432"/>
            <a:ext cx="344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AdvantageBalanceRatio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그림 27" descr="텍스트, 폰트, 화이트, 라인이(가) 표시된 사진&#10;&#10;자동 생성된 설명">
            <a:extLst>
              <a:ext uri="{FF2B5EF4-FFF2-40B4-BE49-F238E27FC236}">
                <a16:creationId xmlns:a16="http://schemas.microsoft.com/office/drawing/2014/main" id="{8CD7D3E8-B566-01C5-1BF2-05A593F27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94" y="2201709"/>
            <a:ext cx="4572638" cy="62873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3491CE1-20D2-8206-A75E-399506B58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27" y="3633519"/>
            <a:ext cx="4578691" cy="487290"/>
          </a:xfrm>
          <a:prstGeom prst="rect">
            <a:avLst/>
          </a:prstGeom>
        </p:spPr>
      </p:pic>
      <p:pic>
        <p:nvPicPr>
          <p:cNvPr id="33" name="그림 32" descr="텍스트, 폰트, 화이트, 라인이(가) 표시된 사진&#10;&#10;자동 생성된 설명">
            <a:extLst>
              <a:ext uri="{FF2B5EF4-FFF2-40B4-BE49-F238E27FC236}">
                <a16:creationId xmlns:a16="http://schemas.microsoft.com/office/drawing/2014/main" id="{EFABC0B5-AB9B-2034-0A35-8AFA88405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87" y="4990534"/>
            <a:ext cx="3591426" cy="55252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E6FB8F-0291-A9B5-8CC7-D98E0DEBD33A}"/>
              </a:ext>
            </a:extLst>
          </p:cNvPr>
          <p:cNvSpPr/>
          <p:nvPr/>
        </p:nvSpPr>
        <p:spPr>
          <a:xfrm>
            <a:off x="1" y="5769490"/>
            <a:ext cx="12191999" cy="8425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442A3F-F401-91E3-99DC-76B9FEC7FCA6}"/>
              </a:ext>
            </a:extLst>
          </p:cNvPr>
          <p:cNvSpPr/>
          <p:nvPr/>
        </p:nvSpPr>
        <p:spPr>
          <a:xfrm>
            <a:off x="1488231" y="6006430"/>
            <a:ext cx="9215535" cy="373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a </a:t>
            </a:r>
            <a:r>
              <a:rPr lang="en-US" altLang="ko-KR" sz="2200" b="0" i="0" dirty="0">
                <a:solidFill>
                  <a:srgbClr val="FF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derivative variables </a:t>
            </a:r>
            <a:r>
              <a:rPr lang="en-US" altLang="ko-KR" sz="22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with reference to the Discussion part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5FB3C7-809C-766D-4C0A-8E4965909434}"/>
              </a:ext>
            </a:extLst>
          </p:cNvPr>
          <p:cNvGrpSpPr/>
          <p:nvPr/>
        </p:nvGrpSpPr>
        <p:grpSpPr>
          <a:xfrm>
            <a:off x="7727197" y="1069111"/>
            <a:ext cx="3460831" cy="566132"/>
            <a:chOff x="7749434" y="1000132"/>
            <a:chExt cx="3460831" cy="56613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0A424AC-947F-078D-6DA4-252FA20CC006}"/>
                </a:ext>
              </a:extLst>
            </p:cNvPr>
            <p:cNvSpPr/>
            <p:nvPr/>
          </p:nvSpPr>
          <p:spPr>
            <a:xfrm>
              <a:off x="7749434" y="1000132"/>
              <a:ext cx="3460831" cy="566132"/>
            </a:xfrm>
            <a:prstGeom prst="round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FA664D-1186-1CD3-F805-3AA9A234EEC3}"/>
                </a:ext>
              </a:extLst>
            </p:cNvPr>
            <p:cNvSpPr txBox="1"/>
            <p:nvPr/>
          </p:nvSpPr>
          <p:spPr>
            <a:xfrm>
              <a:off x="8018833" y="1077179"/>
              <a:ext cx="28599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spc="-15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&lt;</a:t>
              </a:r>
              <a:r>
                <a:rPr lang="ko-KR" altLang="en-US" sz="2000" spc="-150" dirty="0" err="1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Create</a:t>
              </a:r>
              <a:r>
                <a:rPr lang="ko-KR" altLang="en-US" sz="2000" spc="-15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2000" spc="-150" dirty="0" err="1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a</a:t>
              </a:r>
              <a:r>
                <a:rPr lang="ko-KR" altLang="en-US" sz="2000" spc="-15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2000" spc="-150" dirty="0" err="1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new</a:t>
              </a:r>
              <a:r>
                <a:rPr lang="ko-KR" altLang="en-US" sz="2000" spc="-15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2000" spc="-150" dirty="0" err="1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derivative</a:t>
              </a:r>
              <a:r>
                <a:rPr lang="en-US" altLang="ko-KR" sz="2000" spc="-15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&gt;</a:t>
              </a:r>
              <a:endParaRPr lang="ko-KR" altLang="en-US" sz="2000" spc="-15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634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0C1B4-CC41-1A07-A95C-C91885329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A36685-43A7-1BEC-FCB7-E37584D54817}"/>
              </a:ext>
            </a:extLst>
          </p:cNvPr>
          <p:cNvSpPr txBox="1"/>
          <p:nvPr/>
        </p:nvSpPr>
        <p:spPr>
          <a:xfrm>
            <a:off x="6046467" y="3878787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연구배경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4D251-CF68-1E31-08A9-B9A148A71F5A}"/>
              </a:ext>
            </a:extLst>
          </p:cNvPr>
          <p:cNvSpPr txBox="1"/>
          <p:nvPr/>
        </p:nvSpPr>
        <p:spPr>
          <a:xfrm>
            <a:off x="3288611" y="2601890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CC1A7F-9F05-E945-5CEF-8378593B752D}"/>
              </a:ext>
            </a:extLst>
          </p:cNvPr>
          <p:cNvGrpSpPr/>
          <p:nvPr/>
        </p:nvGrpSpPr>
        <p:grpSpPr>
          <a:xfrm>
            <a:off x="4554351" y="2651819"/>
            <a:ext cx="668772" cy="589161"/>
            <a:chOff x="4188460" y="1827443"/>
            <a:chExt cx="490350" cy="43197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03792AD-7F1E-7082-F64A-9A551C24D68B}"/>
                </a:ext>
              </a:extLst>
            </p:cNvPr>
            <p:cNvSpPr/>
            <p:nvPr/>
          </p:nvSpPr>
          <p:spPr>
            <a:xfrm>
              <a:off x="4221448" y="1827686"/>
              <a:ext cx="431735" cy="43173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3000">
                  <a:srgbClr val="1453A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5408ED-EB7B-8A8D-1E4E-3EF9A22D4A9C}"/>
                </a:ext>
              </a:extLst>
            </p:cNvPr>
            <p:cNvSpPr txBox="1"/>
            <p:nvPr/>
          </p:nvSpPr>
          <p:spPr>
            <a:xfrm>
              <a:off x="4188460" y="1827443"/>
              <a:ext cx="490350" cy="42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</a:t>
              </a:r>
              <a:r>
                <a:rPr lang="en-US" altLang="ko-KR" sz="3200" spc="-150" dirty="0">
                  <a:solidFill>
                    <a:prstClr val="white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3</a:t>
              </a:r>
              <a:endPara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3CC7C9-C1CA-9657-05C5-382703D87A8F}"/>
              </a:ext>
            </a:extLst>
          </p:cNvPr>
          <p:cNvSpPr txBox="1"/>
          <p:nvPr/>
        </p:nvSpPr>
        <p:spPr>
          <a:xfrm>
            <a:off x="5398477" y="2597719"/>
            <a:ext cx="307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Methodology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6CC70D-A2E5-567C-CDDC-F1D7EF179881}"/>
              </a:ext>
            </a:extLst>
          </p:cNvPr>
          <p:cNvCxnSpPr>
            <a:cxnSpLocks/>
          </p:cNvCxnSpPr>
          <p:nvPr/>
        </p:nvCxnSpPr>
        <p:spPr>
          <a:xfrm>
            <a:off x="5289863" y="3473483"/>
            <a:ext cx="0" cy="63068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5CF3213-BC7C-26CB-2E84-605D32965D25}"/>
              </a:ext>
            </a:extLst>
          </p:cNvPr>
          <p:cNvSpPr/>
          <p:nvPr/>
        </p:nvSpPr>
        <p:spPr>
          <a:xfrm rot="16200000">
            <a:off x="10259686" y="4937260"/>
            <a:ext cx="1313727" cy="2550902"/>
          </a:xfrm>
          <a:prstGeom prst="rtTriangle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4C5CC0C-0457-1F7D-2ECA-A431065E2900}"/>
              </a:ext>
            </a:extLst>
          </p:cNvPr>
          <p:cNvSpPr/>
          <p:nvPr/>
        </p:nvSpPr>
        <p:spPr>
          <a:xfrm rot="5400000">
            <a:off x="0" y="0"/>
            <a:ext cx="1643605" cy="1643605"/>
          </a:xfrm>
          <a:prstGeom prst="rtTriangle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F95D8-8BBC-B4A3-2723-84644DFD9D12}"/>
              </a:ext>
            </a:extLst>
          </p:cNvPr>
          <p:cNvSpPr txBox="1"/>
          <p:nvPr/>
        </p:nvSpPr>
        <p:spPr>
          <a:xfrm>
            <a:off x="5398477" y="3382700"/>
            <a:ext cx="3715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References &amp; Discussion</a:t>
            </a:r>
            <a:endParaRPr lang="ko-KR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5CC4F-A308-2CF5-A5EC-0C4FD122D7D1}"/>
              </a:ext>
            </a:extLst>
          </p:cNvPr>
          <p:cNvSpPr txBox="1"/>
          <p:nvPr/>
        </p:nvSpPr>
        <p:spPr>
          <a:xfrm>
            <a:off x="5398477" y="3732963"/>
            <a:ext cx="3612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Design our own method</a:t>
            </a:r>
            <a:endParaRPr lang="ko-KR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0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97278-3028-970C-0008-3BC16871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65F17A-47E4-080F-0E2A-B227AF8A08CC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D3F576-3003-103E-EC42-2B2068E5DC6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81FDF-06F9-5615-8776-EA946EB0A3F2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BC35F-85A7-18AD-9834-6F26973A8EF3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4BFA22-7DB1-2223-96A5-C69E7AD4D6E0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EB7AB5-6532-F364-AC93-24C606E8663A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D9131-BDFA-B504-722D-A0435E0DE4C0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01.  References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0943E-A3C5-724D-A6AA-CF8EC9CB17B6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3  Methodology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627034-FA5D-475F-3995-8F86F6BE9100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50B8262-E0C7-9D23-8A4E-F8FBAFF378E4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2B6967-07E9-638A-D397-F8CC6BCCC2BE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2B6ED2-2C88-78FB-2A45-DB0A3762E957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Discussion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7A065-9E4E-2E69-E254-B82A37265D60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923D346E-4ED6-9C7F-8FE5-C38309C5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445463-A1BD-A4DC-7E92-0E6D6FC48AEF}"/>
              </a:ext>
            </a:extLst>
          </p:cNvPr>
          <p:cNvSpPr/>
          <p:nvPr/>
        </p:nvSpPr>
        <p:spPr>
          <a:xfrm>
            <a:off x="0" y="5473447"/>
            <a:ext cx="12191999" cy="99411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A562A7-CA70-B3EF-F73B-F3733A3FFB66}"/>
              </a:ext>
            </a:extLst>
          </p:cNvPr>
          <p:cNvSpPr/>
          <p:nvPr/>
        </p:nvSpPr>
        <p:spPr>
          <a:xfrm>
            <a:off x="1693531" y="5833976"/>
            <a:ext cx="8650125" cy="388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It is good to use the Gradient Boosting model with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Feature Selection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0B2DC1-C1F2-5C7D-0B3C-2F7A2E7A5CBC}"/>
              </a:ext>
            </a:extLst>
          </p:cNvPr>
          <p:cNvSpPr/>
          <p:nvPr/>
        </p:nvSpPr>
        <p:spPr>
          <a:xfrm>
            <a:off x="535251" y="1445288"/>
            <a:ext cx="3738524" cy="348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SemiBold" panose="02000703000000020004" pitchFamily="50" charset="-127"/>
              </a:rPr>
              <a:t>Baseline Model in Discussion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CCC8F6-AE71-5A9C-21BE-46D256A1FD3F}"/>
              </a:ext>
            </a:extLst>
          </p:cNvPr>
          <p:cNvSpPr/>
          <p:nvPr/>
        </p:nvSpPr>
        <p:spPr>
          <a:xfrm>
            <a:off x="516541" y="1850016"/>
            <a:ext cx="10221453" cy="322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Pretendard SemiBold" panose="02000703000000020004" pitchFamily="50" charset="-127"/>
              </a:rPr>
              <a:t>By default, analyze the feature importance of the model based on preprocessed training data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A59D1A0-1318-8C6D-12C9-28FFA1373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41" y="2384061"/>
            <a:ext cx="4963218" cy="27102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EDBA9E7-6392-6B8B-022F-11F02780BE0A}"/>
              </a:ext>
            </a:extLst>
          </p:cNvPr>
          <p:cNvSpPr txBox="1"/>
          <p:nvPr/>
        </p:nvSpPr>
        <p:spPr>
          <a:xfrm>
            <a:off x="5900606" y="2797636"/>
            <a:ext cx="61734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Boosting model learning with feature selection is an effective way to achieve both performance improvement and computational efficiency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6F4CA5-10AF-D8CF-2738-4D5945C28272}"/>
              </a:ext>
            </a:extLst>
          </p:cNvPr>
          <p:cNvSpPr txBox="1"/>
          <p:nvPr/>
        </p:nvSpPr>
        <p:spPr>
          <a:xfrm>
            <a:off x="5850195" y="3884460"/>
            <a:ext cx="59681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Increase the likelihood of interpreting model results and provide a clearer understanding of the core patterns of the data</a:t>
            </a:r>
            <a:endParaRPr lang="ko-KR" altLang="en-US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22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E149-B767-11DC-1A97-5BE06CBFE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AC34AD-E9B8-AE58-EFF5-0C2BD00F41C4}"/>
              </a:ext>
            </a:extLst>
          </p:cNvPr>
          <p:cNvSpPr/>
          <p:nvPr/>
        </p:nvSpPr>
        <p:spPr>
          <a:xfrm>
            <a:off x="483243" y="1900238"/>
            <a:ext cx="5565948" cy="1262802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AE3BCE-02C4-A05F-A6AC-8BB06494598F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B1F74E-4E96-44F6-9D8A-3DFAEEC19A5C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9FE0F-CE86-039E-52C1-310EF3F22452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0A796-CFB1-F839-1B01-B1BC87CFFDA7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805721-DDF5-BF9B-1CDF-94666A566C32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D9F703-4DF7-D688-11CA-07D585846961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3F6C6-DC48-3EA7-7531-B792B6944E27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01.  References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07765-DC7B-C671-0B26-433B85737053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3  Methodology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CF719C-96B4-A5E7-F181-9AAD63C41A64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6FA281-13F1-1366-FE28-E3D799C9C59B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12F3F08-EF36-D895-73C2-1442E19A496D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AD894B-915E-5A51-C33B-FF12D1845E0F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Discussion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E24C66-18CB-9447-AB5B-C98FB6DC2F49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D4F566A9-2CCD-1108-BC87-6F308728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12F38A7-DF52-E801-31B6-40D72CC7A887}"/>
              </a:ext>
            </a:extLst>
          </p:cNvPr>
          <p:cNvSpPr txBox="1">
            <a:spLocks/>
          </p:cNvSpPr>
          <p:nvPr/>
        </p:nvSpPr>
        <p:spPr>
          <a:xfrm>
            <a:off x="516541" y="1389472"/>
            <a:ext cx="3707651" cy="45469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Important Features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88B25-2C0D-D895-B0E9-D20958889F0D}"/>
              </a:ext>
            </a:extLst>
          </p:cNvPr>
          <p:cNvSpPr txBox="1"/>
          <p:nvPr/>
        </p:nvSpPr>
        <p:spPr>
          <a:xfrm>
            <a:off x="6308450" y="2261630"/>
            <a:ext cx="6115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this model, only 30% to 40% of the features 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are significant, and the rest are not useful.</a:t>
            </a:r>
            <a:endParaRPr lang="ko-KR" altLang="en-US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530629-73C0-8C4D-9101-3B80ABF3BAFE}"/>
              </a:ext>
            </a:extLst>
          </p:cNvPr>
          <p:cNvSpPr txBox="1"/>
          <p:nvPr/>
        </p:nvSpPr>
        <p:spPr>
          <a:xfrm>
            <a:off x="6308450" y="5058137"/>
            <a:ext cx="5099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element of the player variable, which was the main variable introduced earlier,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 selected as an important feature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2B80752-82F8-8F54-720E-96BC8B3C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29652" r="16847" b="6998"/>
          <a:stretch/>
        </p:blipFill>
        <p:spPr>
          <a:xfrm>
            <a:off x="423758" y="2081599"/>
            <a:ext cx="5565948" cy="8849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62E8F4F-4C4E-0E46-C7D7-9353564414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47"/>
          <a:stretch/>
        </p:blipFill>
        <p:spPr>
          <a:xfrm>
            <a:off x="1477517" y="3693684"/>
            <a:ext cx="3465443" cy="292882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BE53DC-A6A8-19DA-1F9B-0473A1C665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8588"/>
          <a:stretch/>
        </p:blipFill>
        <p:spPr>
          <a:xfrm>
            <a:off x="1742598" y="3331264"/>
            <a:ext cx="4154256" cy="4683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572D3E-F948-0DDC-A07F-C8968B7681FE}"/>
              </a:ext>
            </a:extLst>
          </p:cNvPr>
          <p:cNvSpPr txBox="1"/>
          <p:nvPr/>
        </p:nvSpPr>
        <p:spPr>
          <a:xfrm>
            <a:off x="6276446" y="3658589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most important feature is ‘AdvantageP1’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E76CA8-5F83-6748-7DFB-69206EE5AFC7}"/>
              </a:ext>
            </a:extLst>
          </p:cNvPr>
          <p:cNvSpPr/>
          <p:nvPr/>
        </p:nvSpPr>
        <p:spPr>
          <a:xfrm>
            <a:off x="1568419" y="3890297"/>
            <a:ext cx="3331209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004E9E-0BFC-8319-E213-EB1E2968B054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4899628" y="3854972"/>
            <a:ext cx="1244782" cy="119145"/>
          </a:xfrm>
          <a:prstGeom prst="line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중괄호 34">
            <a:extLst>
              <a:ext uri="{FF2B5EF4-FFF2-40B4-BE49-F238E27FC236}">
                <a16:creationId xmlns:a16="http://schemas.microsoft.com/office/drawing/2014/main" id="{B8D022EE-3E29-E3C0-F1CE-DC14A13490D1}"/>
              </a:ext>
            </a:extLst>
          </p:cNvPr>
          <p:cNvSpPr/>
          <p:nvPr/>
        </p:nvSpPr>
        <p:spPr>
          <a:xfrm>
            <a:off x="4654508" y="4087848"/>
            <a:ext cx="288452" cy="982006"/>
          </a:xfrm>
          <a:prstGeom prst="rightBrace">
            <a:avLst/>
          </a:prstGeom>
          <a:ln w="19050">
            <a:solidFill>
              <a:srgbClr val="063C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1D649A4E-22B7-1431-0CD0-371D60A8E67B}"/>
              </a:ext>
            </a:extLst>
          </p:cNvPr>
          <p:cNvCxnSpPr>
            <a:cxnSpLocks/>
          </p:cNvCxnSpPr>
          <p:nvPr/>
        </p:nvCxnSpPr>
        <p:spPr>
          <a:xfrm>
            <a:off x="4942960" y="4578851"/>
            <a:ext cx="1218975" cy="952668"/>
          </a:xfrm>
          <a:prstGeom prst="curvedConnector3">
            <a:avLst/>
          </a:prstGeom>
          <a:ln w="19050">
            <a:solidFill>
              <a:srgbClr val="063C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52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D6E27-47E1-117B-9EED-476ECC301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3C804BA2-2BDA-5D4D-FC6C-9CDC0491294E}"/>
              </a:ext>
            </a:extLst>
          </p:cNvPr>
          <p:cNvSpPr/>
          <p:nvPr/>
        </p:nvSpPr>
        <p:spPr>
          <a:xfrm rot="16200000">
            <a:off x="10259686" y="4937260"/>
            <a:ext cx="1313727" cy="2550902"/>
          </a:xfrm>
          <a:prstGeom prst="rtTriangle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C3357-551D-E00B-553F-D066B8D0360D}"/>
              </a:ext>
            </a:extLst>
          </p:cNvPr>
          <p:cNvSpPr txBox="1"/>
          <p:nvPr/>
        </p:nvSpPr>
        <p:spPr>
          <a:xfrm>
            <a:off x="4757471" y="620593"/>
            <a:ext cx="2702984" cy="536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4DB75F-A4AD-3600-640E-6C34C7B990A4}"/>
              </a:ext>
            </a:extLst>
          </p:cNvPr>
          <p:cNvSpPr txBox="1"/>
          <p:nvPr/>
        </p:nvSpPr>
        <p:spPr>
          <a:xfrm>
            <a:off x="1573105" y="195774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6796E61-25F7-0ACB-8736-17FE9AC97338}"/>
              </a:ext>
            </a:extLst>
          </p:cNvPr>
          <p:cNvGrpSpPr/>
          <p:nvPr/>
        </p:nvGrpSpPr>
        <p:grpSpPr>
          <a:xfrm>
            <a:off x="2435446" y="1972713"/>
            <a:ext cx="439001" cy="431735"/>
            <a:chOff x="4214182" y="1827686"/>
            <a:chExt cx="439001" cy="43173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6D49F36-3864-B84C-9FB8-DC6E0F7C33AF}"/>
                </a:ext>
              </a:extLst>
            </p:cNvPr>
            <p:cNvSpPr/>
            <p:nvPr/>
          </p:nvSpPr>
          <p:spPr>
            <a:xfrm>
              <a:off x="4221448" y="1827686"/>
              <a:ext cx="431735" cy="43173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3000">
                  <a:srgbClr val="1453A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6702AE-6368-6BA0-D528-5244A9289112}"/>
                </a:ext>
              </a:extLst>
            </p:cNvPr>
            <p:cNvSpPr txBox="1"/>
            <p:nvPr/>
          </p:nvSpPr>
          <p:spPr>
            <a:xfrm>
              <a:off x="4214182" y="1843496"/>
              <a:ext cx="4267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01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E8D54BC-8B30-F34C-1DEB-95FC67050C21}"/>
              </a:ext>
            </a:extLst>
          </p:cNvPr>
          <p:cNvSpPr txBox="1"/>
          <p:nvPr/>
        </p:nvSpPr>
        <p:spPr>
          <a:xfrm>
            <a:off x="2881713" y="1955638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Introduction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B00DB-85AC-6254-6C5E-405A0D162EED}"/>
              </a:ext>
            </a:extLst>
          </p:cNvPr>
          <p:cNvSpPr txBox="1"/>
          <p:nvPr/>
        </p:nvSpPr>
        <p:spPr>
          <a:xfrm>
            <a:off x="2892632" y="2392849"/>
            <a:ext cx="320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Introduction to the competition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BA7AA-063C-4122-9034-CBBD0FFC49CF}"/>
              </a:ext>
            </a:extLst>
          </p:cNvPr>
          <p:cNvSpPr txBox="1"/>
          <p:nvPr/>
        </p:nvSpPr>
        <p:spPr>
          <a:xfrm>
            <a:off x="2874447" y="2697544"/>
            <a:ext cx="3786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Target variables and what to consider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85127-772D-73E5-7787-FAEE34E697BF}"/>
              </a:ext>
            </a:extLst>
          </p:cNvPr>
          <p:cNvSpPr txBox="1"/>
          <p:nvPr/>
        </p:nvSpPr>
        <p:spPr>
          <a:xfrm>
            <a:off x="1598326" y="5155530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</a:t>
            </a:r>
            <a:endParaRPr kumimoji="0" lang="ko-KR" altLang="en-US" sz="2400" b="0" i="0" u="none" strike="noStrike" kern="1200" cap="none" spc="-150" normalizeH="0" baseline="0" noProof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985BA01-B710-8A8D-18DD-A65FA90E86DD}"/>
              </a:ext>
            </a:extLst>
          </p:cNvPr>
          <p:cNvGrpSpPr/>
          <p:nvPr/>
        </p:nvGrpSpPr>
        <p:grpSpPr>
          <a:xfrm>
            <a:off x="2460667" y="5179040"/>
            <a:ext cx="471604" cy="431735"/>
            <a:chOff x="4221448" y="3482597"/>
            <a:chExt cx="471604" cy="43173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227B78C-5E2E-704D-2741-E427202DD027}"/>
                </a:ext>
              </a:extLst>
            </p:cNvPr>
            <p:cNvSpPr/>
            <p:nvPr/>
          </p:nvSpPr>
          <p:spPr>
            <a:xfrm>
              <a:off x="4251300" y="3482597"/>
              <a:ext cx="431735" cy="43173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3000">
                  <a:srgbClr val="1453A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987164-5DF6-18EB-9BE7-BE2F18E05694}"/>
                </a:ext>
              </a:extLst>
            </p:cNvPr>
            <p:cNvSpPr txBox="1"/>
            <p:nvPr/>
          </p:nvSpPr>
          <p:spPr>
            <a:xfrm>
              <a:off x="4221448" y="3498407"/>
              <a:ext cx="471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03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908790-8B42-AF30-E630-33E40A4F78F2}"/>
              </a:ext>
            </a:extLst>
          </p:cNvPr>
          <p:cNvSpPr txBox="1"/>
          <p:nvPr/>
        </p:nvSpPr>
        <p:spPr>
          <a:xfrm>
            <a:off x="2906934" y="5153341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Methodology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2A2D58-3213-78DC-532C-0EB82D006BC5}"/>
              </a:ext>
            </a:extLst>
          </p:cNvPr>
          <p:cNvSpPr txBox="1"/>
          <p:nvPr/>
        </p:nvSpPr>
        <p:spPr>
          <a:xfrm>
            <a:off x="6719548" y="2293817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62D390C-20D3-0697-4352-9FE1F771B4F1}"/>
              </a:ext>
            </a:extLst>
          </p:cNvPr>
          <p:cNvGrpSpPr/>
          <p:nvPr/>
        </p:nvGrpSpPr>
        <p:grpSpPr>
          <a:xfrm>
            <a:off x="7581889" y="2288892"/>
            <a:ext cx="474810" cy="431735"/>
            <a:chOff x="4221592" y="4693757"/>
            <a:chExt cx="474810" cy="43173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B44C08-766E-C097-5755-B3E28DE23C91}"/>
                </a:ext>
              </a:extLst>
            </p:cNvPr>
            <p:cNvSpPr/>
            <p:nvPr/>
          </p:nvSpPr>
          <p:spPr>
            <a:xfrm>
              <a:off x="4251300" y="4693757"/>
              <a:ext cx="431735" cy="43173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3000">
                  <a:srgbClr val="1453A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296790-9676-69AE-D98C-7FD83890C1BD}"/>
                </a:ext>
              </a:extLst>
            </p:cNvPr>
            <p:cNvSpPr txBox="1"/>
            <p:nvPr/>
          </p:nvSpPr>
          <p:spPr>
            <a:xfrm>
              <a:off x="4221592" y="4709567"/>
              <a:ext cx="474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04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A1C5FA-CF7A-0349-1DDD-93C9A859FAA0}"/>
              </a:ext>
            </a:extLst>
          </p:cNvPr>
          <p:cNvSpPr txBox="1"/>
          <p:nvPr/>
        </p:nvSpPr>
        <p:spPr>
          <a:xfrm>
            <a:off x="8028156" y="2258962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Our Model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E2CAB-09CF-59B6-58FB-B7332A8DFB6D}"/>
              </a:ext>
            </a:extLst>
          </p:cNvPr>
          <p:cNvSpPr txBox="1"/>
          <p:nvPr/>
        </p:nvSpPr>
        <p:spPr>
          <a:xfrm>
            <a:off x="6740387" y="4337499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762A574-0BDC-F35E-43DB-8DB884EA8810}"/>
              </a:ext>
            </a:extLst>
          </p:cNvPr>
          <p:cNvGrpSpPr/>
          <p:nvPr/>
        </p:nvGrpSpPr>
        <p:grpSpPr>
          <a:xfrm>
            <a:off x="7602728" y="4364183"/>
            <a:ext cx="468398" cy="431735"/>
            <a:chOff x="4249119" y="5618245"/>
            <a:chExt cx="468398" cy="43173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7948D59-5AE1-877A-E5E1-A64B61B3B458}"/>
                </a:ext>
              </a:extLst>
            </p:cNvPr>
            <p:cNvSpPr/>
            <p:nvPr/>
          </p:nvSpPr>
          <p:spPr>
            <a:xfrm>
              <a:off x="4275504" y="5618245"/>
              <a:ext cx="431735" cy="43173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3000">
                  <a:srgbClr val="1453A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ADD360-CB82-BFA0-C69C-6F16307A6DF8}"/>
                </a:ext>
              </a:extLst>
            </p:cNvPr>
            <p:cNvSpPr txBox="1"/>
            <p:nvPr/>
          </p:nvSpPr>
          <p:spPr>
            <a:xfrm>
              <a:off x="4249119" y="5645018"/>
              <a:ext cx="4683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05</a:t>
              </a:r>
              <a:endPara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1FF39E2-74E0-BD8F-0F3D-5A0C50C821B7}"/>
              </a:ext>
            </a:extLst>
          </p:cNvPr>
          <p:cNvSpPr txBox="1"/>
          <p:nvPr/>
        </p:nvSpPr>
        <p:spPr>
          <a:xfrm>
            <a:off x="8048995" y="4337498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Conclusion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CB8C37-D2CF-0B2E-6084-90AA09588AC9}"/>
              </a:ext>
            </a:extLst>
          </p:cNvPr>
          <p:cNvSpPr txBox="1"/>
          <p:nvPr/>
        </p:nvSpPr>
        <p:spPr>
          <a:xfrm>
            <a:off x="2906934" y="3995887"/>
            <a:ext cx="170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Data Analysis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ED98DB-23AF-FFEA-39CA-73DED1A61F60}"/>
              </a:ext>
            </a:extLst>
          </p:cNvPr>
          <p:cNvSpPr txBox="1"/>
          <p:nvPr/>
        </p:nvSpPr>
        <p:spPr>
          <a:xfrm>
            <a:off x="2932271" y="5555847"/>
            <a:ext cx="2537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References &amp; Discussion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CCCA43-EDC7-DF95-C69D-6EE49E8385F8}"/>
              </a:ext>
            </a:extLst>
          </p:cNvPr>
          <p:cNvSpPr txBox="1"/>
          <p:nvPr/>
        </p:nvSpPr>
        <p:spPr>
          <a:xfrm>
            <a:off x="2932271" y="5848235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Design our own method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1845C7-338A-A156-124B-3F4650FF9882}"/>
              </a:ext>
            </a:extLst>
          </p:cNvPr>
          <p:cNvSpPr txBox="1"/>
          <p:nvPr/>
        </p:nvSpPr>
        <p:spPr>
          <a:xfrm>
            <a:off x="8028156" y="2747416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현동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’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s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PCA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6D14DE-5C40-F784-9F77-49F5BA385D86}"/>
              </a:ext>
            </a:extLst>
          </p:cNvPr>
          <p:cNvSpPr txBox="1"/>
          <p:nvPr/>
        </p:nvSpPr>
        <p:spPr>
          <a:xfrm>
            <a:off x="8028156" y="3000618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태영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’s </a:t>
            </a:r>
            <a:r>
              <a:rPr lang="en-US" altLang="ko-KR" sz="16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CatBoost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3923C1-342C-7DB5-7A07-7FD110F47EC4}"/>
              </a:ext>
            </a:extLst>
          </p:cNvPr>
          <p:cNvSpPr txBox="1"/>
          <p:nvPr/>
        </p:nvSpPr>
        <p:spPr>
          <a:xfrm>
            <a:off x="8028156" y="3274447"/>
            <a:ext cx="1579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나현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‘s </a:t>
            </a:r>
            <a:r>
              <a:rPr lang="en-US" altLang="ko-KR" sz="16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XGBoost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964FC4-46BA-30E3-32A5-2680FF3F10CC}"/>
              </a:ext>
            </a:extLst>
          </p:cNvPr>
          <p:cNvSpPr txBox="1"/>
          <p:nvPr/>
        </p:nvSpPr>
        <p:spPr>
          <a:xfrm>
            <a:off x="8070635" y="4761382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Public Score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5F8F74-9BB0-C68B-E643-A13E60F31C3B}"/>
              </a:ext>
            </a:extLst>
          </p:cNvPr>
          <p:cNvSpPr txBox="1"/>
          <p:nvPr/>
        </p:nvSpPr>
        <p:spPr>
          <a:xfrm>
            <a:off x="8060848" y="5035211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Development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EAC3B65-749F-4426-A5CA-D21AB820F35B}"/>
              </a:ext>
            </a:extLst>
          </p:cNvPr>
          <p:cNvCxnSpPr>
            <a:cxnSpLocks/>
          </p:cNvCxnSpPr>
          <p:nvPr/>
        </p:nvCxnSpPr>
        <p:spPr>
          <a:xfrm>
            <a:off x="3082217" y="1239949"/>
            <a:ext cx="628127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F6208A-584E-7D10-8C25-D648831DE7DF}"/>
              </a:ext>
            </a:extLst>
          </p:cNvPr>
          <p:cNvSpPr txBox="1"/>
          <p:nvPr/>
        </p:nvSpPr>
        <p:spPr>
          <a:xfrm>
            <a:off x="1548458" y="3472459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</a:t>
            </a:r>
            <a:endParaRPr kumimoji="0" lang="ko-KR" altLang="en-US" sz="2400" b="0" i="0" u="none" strike="noStrike" kern="1200" cap="none" spc="-150" normalizeH="0" baseline="0" noProof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89CB06-2885-40FA-48AF-79C4AAA02F59}"/>
              </a:ext>
            </a:extLst>
          </p:cNvPr>
          <p:cNvGrpSpPr/>
          <p:nvPr/>
        </p:nvGrpSpPr>
        <p:grpSpPr>
          <a:xfrm>
            <a:off x="2410799" y="3495969"/>
            <a:ext cx="463588" cy="431735"/>
            <a:chOff x="4221448" y="3482597"/>
            <a:chExt cx="463588" cy="43173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C647045-C3FA-7D4D-DC6E-1D823C146CCF}"/>
                </a:ext>
              </a:extLst>
            </p:cNvPr>
            <p:cNvSpPr/>
            <p:nvPr/>
          </p:nvSpPr>
          <p:spPr>
            <a:xfrm>
              <a:off x="4251300" y="3482597"/>
              <a:ext cx="431735" cy="43173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3000">
                  <a:srgbClr val="1453A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B21A74-5259-969F-CDE2-0D50882C4711}"/>
                </a:ext>
              </a:extLst>
            </p:cNvPr>
            <p:cNvSpPr txBox="1"/>
            <p:nvPr/>
          </p:nvSpPr>
          <p:spPr>
            <a:xfrm>
              <a:off x="4221448" y="3498407"/>
              <a:ext cx="463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5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02</a:t>
              </a:r>
              <a:endPara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F8933B7-6A72-7E24-B6A2-C3E9F0578EF2}"/>
              </a:ext>
            </a:extLst>
          </p:cNvPr>
          <p:cNvSpPr txBox="1"/>
          <p:nvPr/>
        </p:nvSpPr>
        <p:spPr>
          <a:xfrm>
            <a:off x="2857066" y="3470270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Data EDA &amp; Preprocessing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C7126E-791B-DF60-4D39-BF03B7485951}"/>
              </a:ext>
            </a:extLst>
          </p:cNvPr>
          <p:cNvSpPr txBox="1"/>
          <p:nvPr/>
        </p:nvSpPr>
        <p:spPr>
          <a:xfrm>
            <a:off x="2906934" y="4262175"/>
            <a:ext cx="2055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Data preprocessing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FDC8DDC2-6D07-4FA3-5B62-E648F2FB80D5}"/>
              </a:ext>
            </a:extLst>
          </p:cNvPr>
          <p:cNvSpPr/>
          <p:nvPr/>
        </p:nvSpPr>
        <p:spPr>
          <a:xfrm rot="5400000">
            <a:off x="0" y="0"/>
            <a:ext cx="1643605" cy="1643605"/>
          </a:xfrm>
          <a:prstGeom prst="rtTriangle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766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7018E-C56D-4E63-E666-7FEE7137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FCA10794-F274-7073-F5C4-473B0148645C}"/>
              </a:ext>
            </a:extLst>
          </p:cNvPr>
          <p:cNvSpPr/>
          <p:nvPr/>
        </p:nvSpPr>
        <p:spPr>
          <a:xfrm>
            <a:off x="724829" y="2180486"/>
            <a:ext cx="10295920" cy="1081652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0E9A06-DCB5-51CA-0F27-4C23828F709A}"/>
              </a:ext>
            </a:extLst>
          </p:cNvPr>
          <p:cNvSpPr/>
          <p:nvPr/>
        </p:nvSpPr>
        <p:spPr>
          <a:xfrm>
            <a:off x="724829" y="3464048"/>
            <a:ext cx="10295920" cy="1081652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3E92F2-E13C-72F8-744D-F699264620B7}"/>
              </a:ext>
            </a:extLst>
          </p:cNvPr>
          <p:cNvSpPr/>
          <p:nvPr/>
        </p:nvSpPr>
        <p:spPr>
          <a:xfrm>
            <a:off x="724829" y="4792667"/>
            <a:ext cx="10295920" cy="134883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C1490F-CA9F-9E10-F1FB-096D4F19F322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CDAAC4-CD6D-4591-6C83-9ED5D995066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DD50-1137-8B90-C72B-653EB4923999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4AB19-58A2-32F6-FE7B-746ED915FE70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0A32F3-DDC9-336C-24C9-D935F85426A0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04066E-6EE2-7463-E0DC-B7728D3205A7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34CBD-E844-F941-EA59-7EF087B0D36C}"/>
              </a:ext>
            </a:extLst>
          </p:cNvPr>
          <p:cNvSpPr txBox="1"/>
          <p:nvPr/>
        </p:nvSpPr>
        <p:spPr>
          <a:xfrm>
            <a:off x="28770" y="325869"/>
            <a:ext cx="4047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02. Design our own method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9665F-8A27-C931-2615-8DEDDBFEDD01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3  Methodology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31A9BF-EFAD-E1F1-C759-82EED28A5CF0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886464-AD75-D86C-AC10-CD46671ECE31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425E2C5-CD01-064A-3FB4-29B5E86F4F46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38E0E4-063A-65E8-40CF-B5C838359D93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M</a:t>
              </a:r>
              <a:r>
                <a:rPr kumimoji="0" lang="en-US" altLang="ko-KR" sz="1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odeling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 strategy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5B8D6B-7C39-7E75-4EB9-A613E4E1F3B0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A792D8C2-A231-7B8D-5633-F6B0FA08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D82AB0AD-8C12-468C-1019-D3E60BAEEF57}"/>
              </a:ext>
            </a:extLst>
          </p:cNvPr>
          <p:cNvSpPr txBox="1">
            <a:spLocks/>
          </p:cNvSpPr>
          <p:nvPr/>
        </p:nvSpPr>
        <p:spPr>
          <a:xfrm>
            <a:off x="530052" y="1405648"/>
            <a:ext cx="7433212" cy="9370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Gradient</a:t>
            </a:r>
            <a:r>
              <a:rPr lang="ko-KR" altLang="en-US" sz="3200" dirty="0"/>
              <a:t> </a:t>
            </a:r>
            <a:r>
              <a:rPr lang="en-US" altLang="ko-KR" sz="3200" dirty="0"/>
              <a:t>Boosting</a:t>
            </a:r>
            <a:endParaRPr lang="ko-KR" altLang="en-US" sz="3200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08753346-9CDD-4D14-D545-47A161FEE92F}"/>
              </a:ext>
            </a:extLst>
          </p:cNvPr>
          <p:cNvSpPr txBox="1">
            <a:spLocks/>
          </p:cNvSpPr>
          <p:nvPr/>
        </p:nvSpPr>
        <p:spPr>
          <a:xfrm>
            <a:off x="1109091" y="2379105"/>
            <a:ext cx="7726860" cy="37671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C7DB07-14A0-F437-169A-3BDFC6B01EAC}"/>
              </a:ext>
            </a:extLst>
          </p:cNvPr>
          <p:cNvSpPr txBox="1"/>
          <p:nvPr/>
        </p:nvSpPr>
        <p:spPr>
          <a:xfrm>
            <a:off x="866603" y="4866919"/>
            <a:ext cx="10502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How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Works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the first model and compute residuals.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subsequent models to minimize these residuals.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Combine predictions of all models for the final output.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7D743-05E3-A720-99B0-2FAC8A6D4321}"/>
              </a:ext>
            </a:extLst>
          </p:cNvPr>
          <p:cNvSpPr txBox="1"/>
          <p:nvPr/>
        </p:nvSpPr>
        <p:spPr>
          <a:xfrm>
            <a:off x="866603" y="2252427"/>
            <a:ext cx="10216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Concept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Combines weak learners (e.g., decision trees) sequentially to build a strong predictive model.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 new model focuses on reducing the residuals (errors) of the previous models.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C91678-ADCB-433E-82CD-7796E73D06EB}"/>
              </a:ext>
            </a:extLst>
          </p:cNvPr>
          <p:cNvSpPr txBox="1"/>
          <p:nvPr/>
        </p:nvSpPr>
        <p:spPr>
          <a:xfrm>
            <a:off x="5861043" y="1777085"/>
            <a:ext cx="34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2630B4-260B-4DC7-C634-2AE2D062528E}"/>
              </a:ext>
            </a:extLst>
          </p:cNvPr>
          <p:cNvSpPr txBox="1"/>
          <p:nvPr/>
        </p:nvSpPr>
        <p:spPr>
          <a:xfrm>
            <a:off x="815333" y="3556602"/>
            <a:ext cx="106516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Strengths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Nonlinear Relationship Learning: Captures complex, nonlinear patterns in data.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Iterative Error Reduction: Each model improves the overall accuracy by reducing prior errors.</a:t>
            </a:r>
          </a:p>
        </p:txBody>
      </p:sp>
    </p:spTree>
    <p:extLst>
      <p:ext uri="{BB962C8B-B14F-4D97-AF65-F5344CB8AC3E}">
        <p14:creationId xmlns:p14="http://schemas.microsoft.com/office/powerpoint/2010/main" val="287824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505580-6719-8689-9D42-15030A1B94A6}"/>
              </a:ext>
            </a:extLst>
          </p:cNvPr>
          <p:cNvSpPr/>
          <p:nvPr/>
        </p:nvSpPr>
        <p:spPr>
          <a:xfrm>
            <a:off x="901594" y="2645880"/>
            <a:ext cx="3020165" cy="176062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099FB3-8BC6-06BB-17C1-CB258E0AF457}"/>
              </a:ext>
            </a:extLst>
          </p:cNvPr>
          <p:cNvSpPr/>
          <p:nvPr/>
        </p:nvSpPr>
        <p:spPr>
          <a:xfrm>
            <a:off x="4363674" y="2645880"/>
            <a:ext cx="3020165" cy="176062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C99451-3480-F24E-978F-9780C5BE2E4F}"/>
              </a:ext>
            </a:extLst>
          </p:cNvPr>
          <p:cNvSpPr/>
          <p:nvPr/>
        </p:nvSpPr>
        <p:spPr>
          <a:xfrm>
            <a:off x="7837917" y="2621418"/>
            <a:ext cx="3020163" cy="178509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BE0B0B-F48A-1A15-AB87-68083D68EC76}"/>
              </a:ext>
            </a:extLst>
          </p:cNvPr>
          <p:cNvSpPr/>
          <p:nvPr/>
        </p:nvSpPr>
        <p:spPr>
          <a:xfrm>
            <a:off x="901594" y="2645879"/>
            <a:ext cx="3020163" cy="231373"/>
          </a:xfrm>
          <a:prstGeom prst="rect">
            <a:avLst/>
          </a:prstGeom>
          <a:solidFill>
            <a:srgbClr val="66C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A49B2D-0565-116C-0C2F-EEF3B5F5CA1C}"/>
              </a:ext>
            </a:extLst>
          </p:cNvPr>
          <p:cNvSpPr/>
          <p:nvPr/>
        </p:nvSpPr>
        <p:spPr>
          <a:xfrm>
            <a:off x="4363676" y="2633312"/>
            <a:ext cx="3020163" cy="243939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B16F9B-5086-30AA-36AB-54B3F50DE926}"/>
              </a:ext>
            </a:extLst>
          </p:cNvPr>
          <p:cNvSpPr/>
          <p:nvPr/>
        </p:nvSpPr>
        <p:spPr>
          <a:xfrm>
            <a:off x="7837919" y="2606921"/>
            <a:ext cx="3020163" cy="270329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C6BEC-C3C6-7B45-E71A-C7680974E5BA}"/>
              </a:ext>
            </a:extLst>
          </p:cNvPr>
          <p:cNvSpPr txBox="1"/>
          <p:nvPr/>
        </p:nvSpPr>
        <p:spPr>
          <a:xfrm>
            <a:off x="1522565" y="3303320"/>
            <a:ext cx="1972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6684D-159E-C2A1-E4E1-501927A314BD}"/>
              </a:ext>
            </a:extLst>
          </p:cNvPr>
          <p:cNvSpPr txBox="1"/>
          <p:nvPr/>
        </p:nvSpPr>
        <p:spPr>
          <a:xfrm>
            <a:off x="5049915" y="3324855"/>
            <a:ext cx="1972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endPara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028F74-1AD8-79DF-E34E-DDF2BD99EDC4}"/>
              </a:ext>
            </a:extLst>
          </p:cNvPr>
          <p:cNvSpPr txBox="1"/>
          <p:nvPr/>
        </p:nvSpPr>
        <p:spPr>
          <a:xfrm>
            <a:off x="8518539" y="3324855"/>
            <a:ext cx="1972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endPara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7C5D73-A8A6-CEF6-0F9F-CB6681E4D38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728AD-AF0C-A624-FA43-C029A8E38DF8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D60C1-9CDA-AC15-B8AC-E10B544B4DA7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BDFC20-CFFE-43F0-B949-08582236F081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8A936E-11A4-6536-E0AB-02B0AE5DEF2E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84DEC-FF2D-68BD-491C-C18A1D816014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3  Methodology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308AFE-BA92-3DF5-B4E2-DAB6BB98FFB1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D58EC09-FD8F-D255-B6BD-5CF061BF650A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351C18-AC95-FEF2-8A4D-CFF21008EA62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9B5D25-2392-E7AC-2CD6-5DB16E0B890C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Model to utilize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0CF74-3FC2-7C2E-BFA5-51A907C29B7C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2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949E85-7D14-6244-BABD-2A25FC5C2DD8}"/>
              </a:ext>
            </a:extLst>
          </p:cNvPr>
          <p:cNvSpPr txBox="1"/>
          <p:nvPr/>
        </p:nvSpPr>
        <p:spPr>
          <a:xfrm>
            <a:off x="669938" y="1567272"/>
            <a:ext cx="61091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Most Common Library: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8EAA3C-4F39-93E0-6617-36FE435B7134}"/>
              </a:ext>
            </a:extLst>
          </p:cNvPr>
          <p:cNvSpPr/>
          <p:nvPr/>
        </p:nvSpPr>
        <p:spPr>
          <a:xfrm>
            <a:off x="0" y="5473447"/>
            <a:ext cx="12191999" cy="99411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7AF5C0-AF7F-7F83-2D5F-5A7C75CE5CCF}"/>
              </a:ext>
            </a:extLst>
          </p:cNvPr>
          <p:cNvSpPr/>
          <p:nvPr/>
        </p:nvSpPr>
        <p:spPr>
          <a:xfrm>
            <a:off x="171408" y="5807735"/>
            <a:ext cx="11680249" cy="399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Pretendard SemiBold" panose="02000703000000020004" pitchFamily="50" charset="-127"/>
              </a:rPr>
              <a:t>Machine Learning Techniques Learned in Class &amp; Use the above models as well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D7118-E33B-4BC5-C51D-2907EEEF29C9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02. Design our own method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4A2E44BE-3EA5-2ED5-08A1-7E832CC8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854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15147-083A-F825-A7E4-E019DC931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4014CB-4339-EAA2-0C7A-BE811B28DEE6}"/>
              </a:ext>
            </a:extLst>
          </p:cNvPr>
          <p:cNvSpPr txBox="1"/>
          <p:nvPr/>
        </p:nvSpPr>
        <p:spPr>
          <a:xfrm>
            <a:off x="6220087" y="3739891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연구배경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C6859-968D-B54A-9ADA-8888BF09DB29}"/>
              </a:ext>
            </a:extLst>
          </p:cNvPr>
          <p:cNvSpPr txBox="1"/>
          <p:nvPr/>
        </p:nvSpPr>
        <p:spPr>
          <a:xfrm>
            <a:off x="3462231" y="2462994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205023-CB67-3A0A-84C0-B3F4793E6822}"/>
              </a:ext>
            </a:extLst>
          </p:cNvPr>
          <p:cNvGrpSpPr/>
          <p:nvPr/>
        </p:nvGrpSpPr>
        <p:grpSpPr>
          <a:xfrm>
            <a:off x="4727968" y="2512923"/>
            <a:ext cx="673582" cy="589161"/>
            <a:chOff x="4188460" y="1827443"/>
            <a:chExt cx="493877" cy="43197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D823C46-6DA6-DE36-9299-25C0D3ED6DD9}"/>
                </a:ext>
              </a:extLst>
            </p:cNvPr>
            <p:cNvSpPr/>
            <p:nvPr/>
          </p:nvSpPr>
          <p:spPr>
            <a:xfrm>
              <a:off x="4221448" y="1827686"/>
              <a:ext cx="431735" cy="43173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3000">
                  <a:srgbClr val="1453A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A9EF-3CA9-AFB9-C90B-F551F865673E}"/>
                </a:ext>
              </a:extLst>
            </p:cNvPr>
            <p:cNvSpPr txBox="1"/>
            <p:nvPr/>
          </p:nvSpPr>
          <p:spPr>
            <a:xfrm>
              <a:off x="4188460" y="1827443"/>
              <a:ext cx="493877" cy="42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04</a:t>
              </a:r>
              <a:endPara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2C91F1-536D-AE7E-56DA-E5D42A9E93A3}"/>
              </a:ext>
            </a:extLst>
          </p:cNvPr>
          <p:cNvSpPr txBox="1"/>
          <p:nvPr/>
        </p:nvSpPr>
        <p:spPr>
          <a:xfrm>
            <a:off x="5572097" y="2458823"/>
            <a:ext cx="256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600" spc="-150" dirty="0">
                <a:solidFill>
                  <a:srgbClr val="2E549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Our Model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FE986-90A5-610D-2BB2-506138961FE8}"/>
              </a:ext>
            </a:extLst>
          </p:cNvPr>
          <p:cNvSpPr txBox="1"/>
          <p:nvPr/>
        </p:nvSpPr>
        <p:spPr>
          <a:xfrm>
            <a:off x="5572097" y="322651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현동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’</a:t>
            </a:r>
            <a:r>
              <a:rPr lang="en-US" altLang="ko-KR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s</a:t>
            </a:r>
            <a:r>
              <a:rPr lang="ko-KR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PCA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6DE1B-2354-7CB1-BDC0-B0A34530E989}"/>
              </a:ext>
            </a:extLst>
          </p:cNvPr>
          <p:cNvSpPr txBox="1"/>
          <p:nvPr/>
        </p:nvSpPr>
        <p:spPr>
          <a:xfrm>
            <a:off x="5572097" y="3623477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태영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’s </a:t>
            </a:r>
            <a:r>
              <a:rPr lang="en-US" altLang="ko-KR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CatBoost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BAF543-17FC-1450-6601-3BDCE1676B2D}"/>
              </a:ext>
            </a:extLst>
          </p:cNvPr>
          <p:cNvCxnSpPr>
            <a:cxnSpLocks/>
          </p:cNvCxnSpPr>
          <p:nvPr/>
        </p:nvCxnSpPr>
        <p:spPr>
          <a:xfrm>
            <a:off x="5475058" y="3299862"/>
            <a:ext cx="0" cy="115935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1749153-668D-01FC-3966-B6A894777A44}"/>
              </a:ext>
            </a:extLst>
          </p:cNvPr>
          <p:cNvSpPr/>
          <p:nvPr/>
        </p:nvSpPr>
        <p:spPr>
          <a:xfrm rot="16200000">
            <a:off x="10259686" y="4937260"/>
            <a:ext cx="1313727" cy="2550902"/>
          </a:xfrm>
          <a:prstGeom prst="rtTriangle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958F2EBB-2AC6-3AEB-F82D-F278CA8BFCCE}"/>
              </a:ext>
            </a:extLst>
          </p:cNvPr>
          <p:cNvSpPr/>
          <p:nvPr/>
        </p:nvSpPr>
        <p:spPr>
          <a:xfrm rot="5400000">
            <a:off x="0" y="0"/>
            <a:ext cx="1643605" cy="1643605"/>
          </a:xfrm>
          <a:prstGeom prst="rtTriangle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AC17AC-C032-0FE2-780A-AA33FCCBB41A}"/>
              </a:ext>
            </a:extLst>
          </p:cNvPr>
          <p:cNvSpPr txBox="1"/>
          <p:nvPr/>
        </p:nvSpPr>
        <p:spPr>
          <a:xfrm>
            <a:off x="5572097" y="4032278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나현</a:t>
            </a:r>
            <a:r>
              <a:rPr lang="en-US" altLang="ko-KR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‘s </a:t>
            </a:r>
            <a:r>
              <a:rPr lang="en-US" altLang="ko-KR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XGBoost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41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2C73A-BE36-FF27-A741-2570647D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A07450-2DC1-872A-0C03-1AAC4D1202AF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EF3C00-CF0B-99A8-4775-47BB49E1FB6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3C0EE-9775-5194-F126-0B333DD54CA6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6071C-FEE0-028F-4CD2-E3FD009BC936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9C7665-CF6B-8617-FAE4-BED92537B338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E8634-B18B-C58B-8829-9342268BFE18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1774-7313-3CE6-1BD4-8FD665203358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현동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PCA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10928-EE65-A2EA-741D-230926A3BAB7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5E03FE-25E0-37F3-C251-DEE6D6F02D82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872BC9-1F8D-885A-4047-B16CF23B055F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CECC95-B5A2-8404-3357-82E3550FC9FF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8F6FE-278E-076B-F336-37F6724016A2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Modeling Strategy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F25286-0289-5285-37A5-C541D83C99D5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0289DE2E-F5D5-5E86-707D-D450D847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23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809143-99B4-5C5C-FAFC-05C76C7C62B5}"/>
              </a:ext>
            </a:extLst>
          </p:cNvPr>
          <p:cNvGrpSpPr/>
          <p:nvPr/>
        </p:nvGrpSpPr>
        <p:grpSpPr>
          <a:xfrm>
            <a:off x="516541" y="1610861"/>
            <a:ext cx="2593457" cy="1039509"/>
            <a:chOff x="860760" y="1471914"/>
            <a:chExt cx="2593457" cy="10395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8CAF7EF-B942-8F9D-3A33-C5F33AD6DDCE}"/>
                </a:ext>
              </a:extLst>
            </p:cNvPr>
            <p:cNvSpPr/>
            <p:nvPr/>
          </p:nvSpPr>
          <p:spPr>
            <a:xfrm>
              <a:off x="860760" y="1486412"/>
              <a:ext cx="2593455" cy="10250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52EB7FE-2E0E-24A6-E40B-4DD3DE8F09B1}"/>
                </a:ext>
              </a:extLst>
            </p:cNvPr>
            <p:cNvSpPr/>
            <p:nvPr/>
          </p:nvSpPr>
          <p:spPr>
            <a:xfrm>
              <a:off x="860762" y="1471914"/>
              <a:ext cx="2593455" cy="232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637827-08C2-D7DC-9A33-D9C3263C88A2}"/>
                </a:ext>
              </a:extLst>
            </p:cNvPr>
            <p:cNvSpPr txBox="1"/>
            <p:nvPr/>
          </p:nvSpPr>
          <p:spPr>
            <a:xfrm>
              <a:off x="1310587" y="1867071"/>
              <a:ext cx="16937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PCA</a:t>
              </a:r>
              <a:endPara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47B0ABB-6AD8-2D53-DC18-8565010E51B0}"/>
              </a:ext>
            </a:extLst>
          </p:cNvPr>
          <p:cNvSpPr txBox="1"/>
          <p:nvPr/>
        </p:nvSpPr>
        <p:spPr>
          <a:xfrm>
            <a:off x="502200" y="4065825"/>
            <a:ext cx="10908543" cy="1949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Why use PCA?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Dimensionality Reduction: Simplifies data while retaining key patterns.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Efficiency: Speeds up computation by reducing dimensions.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Noise Reduction: Removes irrelevant data, enhancing performance.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Visualization: Projects data into 2D/3D for better insights.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76997E-BE9C-AF2A-6E71-D0AA5273F5D3}"/>
              </a:ext>
            </a:extLst>
          </p:cNvPr>
          <p:cNvSpPr txBox="1"/>
          <p:nvPr/>
        </p:nvSpPr>
        <p:spPr>
          <a:xfrm>
            <a:off x="3290230" y="1924146"/>
            <a:ext cx="8689853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technique for reducing dimensions while retaining maximum variance in data.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B2707-DFAB-B3FD-F634-58102118C2DD}"/>
              </a:ext>
            </a:extLst>
          </p:cNvPr>
          <p:cNvSpPr txBox="1"/>
          <p:nvPr/>
        </p:nvSpPr>
        <p:spPr>
          <a:xfrm>
            <a:off x="754784" y="3422366"/>
            <a:ext cx="12403395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Standardize data → Compute covariance matrix → Find eigenvalues/vectors → Project onto principal components.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6A9127-5114-936B-B387-95CB467195D8}"/>
              </a:ext>
            </a:extLst>
          </p:cNvPr>
          <p:cNvSpPr txBox="1"/>
          <p:nvPr/>
        </p:nvSpPr>
        <p:spPr>
          <a:xfrm>
            <a:off x="532155" y="2985456"/>
            <a:ext cx="657778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How it Works</a:t>
            </a:r>
          </a:p>
        </p:txBody>
      </p:sp>
    </p:spTree>
    <p:extLst>
      <p:ext uri="{BB962C8B-B14F-4D97-AF65-F5344CB8AC3E}">
        <p14:creationId xmlns:p14="http://schemas.microsoft.com/office/powerpoint/2010/main" val="2080594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43E0-408E-9D6C-7AFE-6D4702D39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F7060E-C6C9-E24A-2B5F-99F43A62BBC5}"/>
              </a:ext>
            </a:extLst>
          </p:cNvPr>
          <p:cNvSpPr/>
          <p:nvPr/>
        </p:nvSpPr>
        <p:spPr>
          <a:xfrm>
            <a:off x="270511" y="1462176"/>
            <a:ext cx="4172670" cy="152754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A5049D-3C4D-24FD-13AD-B37B9227D57A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394ED4-41AA-70F1-2847-4685CC61C109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CCDC5D-4249-7594-99F9-4710E0B04267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98DEF-1172-8C64-653C-DC1400A3FF2D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6BF819-4ECB-F9EB-B5E9-ECE67F58A3CC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0BEEA3-A4E9-06C9-9B76-C593171BC28F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2B134-56EE-4BBF-EB5A-DCAEAAE0073B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현동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PCA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516C-A7B7-A895-FF47-BA5BBDEBCDA0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1D1065-7672-F0D1-C43A-68E84778405D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B3C258-230A-3930-85C5-17BC75C7CADF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A84D3B-A98B-FF23-4AAA-A29E31926674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93211A-1A1A-FBA7-D266-B1C4BEAF6FE7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Model Codes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40C432-539C-1E96-CB5D-8ECF7E1A4C47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2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E269A410-D95A-A68B-A016-3A4F218D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ACE014-7EC7-F8E2-D104-EDF305D8C9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1718"/>
              </a:clrFrom>
              <a:clrTo>
                <a:srgbClr val="15171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511" y="1476337"/>
            <a:ext cx="4172670" cy="151733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4464AC-0CD4-0794-D2C6-2ACA171AB3B5}"/>
              </a:ext>
            </a:extLst>
          </p:cNvPr>
          <p:cNvGrpSpPr/>
          <p:nvPr/>
        </p:nvGrpSpPr>
        <p:grpSpPr>
          <a:xfrm>
            <a:off x="270511" y="3170499"/>
            <a:ext cx="4172672" cy="3361632"/>
            <a:chOff x="243305" y="3217715"/>
            <a:chExt cx="4172672" cy="336163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6D0A3E-4108-F1D6-B43C-119FB4ACD800}"/>
                </a:ext>
              </a:extLst>
            </p:cNvPr>
            <p:cNvSpPr/>
            <p:nvPr/>
          </p:nvSpPr>
          <p:spPr>
            <a:xfrm>
              <a:off x="243307" y="3217715"/>
              <a:ext cx="4172670" cy="3361631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32BA7BB-6734-F5B4-15AE-76F21F6B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1718"/>
                </a:clrFrom>
                <a:clrTo>
                  <a:srgbClr val="15171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3305" y="3217715"/>
              <a:ext cx="4172670" cy="336163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2D3E4B-7CC2-F749-26FC-080ABE47B35F}"/>
              </a:ext>
            </a:extLst>
          </p:cNvPr>
          <p:cNvSpPr txBox="1"/>
          <p:nvPr/>
        </p:nvSpPr>
        <p:spPr>
          <a:xfrm>
            <a:off x="5049290" y="4390824"/>
            <a:ext cx="6955897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Processes data in batches, making it more memory-efficient </a:t>
            </a:r>
          </a:p>
          <a:p>
            <a:pPr>
              <a:lnSpc>
                <a:spcPct val="150000"/>
              </a:lnSpc>
            </a:pPr>
            <a:r>
              <a:rPr lang="en" altLang="ko-Kore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ideal for large datasets.</a:t>
            </a:r>
          </a:p>
          <a:p>
            <a:pPr>
              <a:lnSpc>
                <a:spcPct val="150000"/>
              </a:lnSpc>
            </a:pPr>
            <a:r>
              <a:rPr lang="en-US" altLang="ko-Kore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batch_size</a:t>
            </a:r>
            <a:r>
              <a:rPr lang="en-US" altLang="ko-Kore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=1000 was set, processing 1,000 rows of data at a time.</a:t>
            </a:r>
            <a:endParaRPr lang="en" altLang="ko-Kore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CCD337-FB25-813A-C0A6-AB29E901F38C}"/>
              </a:ext>
            </a:extLst>
          </p:cNvPr>
          <p:cNvGrpSpPr/>
          <p:nvPr/>
        </p:nvGrpSpPr>
        <p:grpSpPr>
          <a:xfrm>
            <a:off x="7182193" y="1075860"/>
            <a:ext cx="2266607" cy="908501"/>
            <a:chOff x="860760" y="1471914"/>
            <a:chExt cx="2593457" cy="103950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B1A5A73-F568-67F2-64DC-30BBA410055D}"/>
                </a:ext>
              </a:extLst>
            </p:cNvPr>
            <p:cNvSpPr/>
            <p:nvPr/>
          </p:nvSpPr>
          <p:spPr>
            <a:xfrm>
              <a:off x="860760" y="1486412"/>
              <a:ext cx="2593455" cy="10250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687A64-1F39-6BBA-D6BC-F84D8DC6A14D}"/>
                </a:ext>
              </a:extLst>
            </p:cNvPr>
            <p:cNvSpPr/>
            <p:nvPr/>
          </p:nvSpPr>
          <p:spPr>
            <a:xfrm>
              <a:off x="860762" y="1471914"/>
              <a:ext cx="2593455" cy="232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ABA3E7-3D05-9672-95FD-B37FC76C65F0}"/>
                </a:ext>
              </a:extLst>
            </p:cNvPr>
            <p:cNvSpPr txBox="1"/>
            <p:nvPr/>
          </p:nvSpPr>
          <p:spPr>
            <a:xfrm>
              <a:off x="1310587" y="1867071"/>
              <a:ext cx="16937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PCA</a:t>
              </a:r>
              <a:endPara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9B46D52-55E7-6047-F5A2-5A1488BC5899}"/>
              </a:ext>
            </a:extLst>
          </p:cNvPr>
          <p:cNvSpPr txBox="1"/>
          <p:nvPr/>
        </p:nvSpPr>
        <p:spPr>
          <a:xfrm>
            <a:off x="5049290" y="2123853"/>
            <a:ext cx="7727389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Processes the entire dataset at once, which can be memory-intensive. </a:t>
            </a:r>
          </a:p>
          <a:p>
            <a:pPr>
              <a:lnSpc>
                <a:spcPct val="150000"/>
              </a:lnSpc>
            </a:pPr>
            <a:r>
              <a:rPr lang="en" altLang="ko-Kore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Suitable for small to medium-sized datasets.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BF6789-14BE-18F6-8A4F-9794CBEE62EA}"/>
              </a:ext>
            </a:extLst>
          </p:cNvPr>
          <p:cNvGrpSpPr/>
          <p:nvPr/>
        </p:nvGrpSpPr>
        <p:grpSpPr>
          <a:xfrm>
            <a:off x="7182193" y="3243604"/>
            <a:ext cx="2276252" cy="933101"/>
            <a:chOff x="860760" y="1471914"/>
            <a:chExt cx="2593457" cy="10631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687E3B-D27B-5EBC-B305-128491030676}"/>
                </a:ext>
              </a:extLst>
            </p:cNvPr>
            <p:cNvSpPr/>
            <p:nvPr/>
          </p:nvSpPr>
          <p:spPr>
            <a:xfrm>
              <a:off x="860760" y="1486412"/>
              <a:ext cx="2593455" cy="10250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65546-285C-98C1-4BAF-4CDDDB521400}"/>
                </a:ext>
              </a:extLst>
            </p:cNvPr>
            <p:cNvSpPr/>
            <p:nvPr/>
          </p:nvSpPr>
          <p:spPr>
            <a:xfrm>
              <a:off x="860762" y="1471914"/>
              <a:ext cx="2593455" cy="232135"/>
            </a:xfrm>
            <a:prstGeom prst="rect">
              <a:avLst/>
            </a:prstGeom>
            <a:solidFill>
              <a:srgbClr val="B2C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68EBAE-8517-0903-8B15-1B16710123C1}"/>
                </a:ext>
              </a:extLst>
            </p:cNvPr>
            <p:cNvSpPr txBox="1"/>
            <p:nvPr/>
          </p:nvSpPr>
          <p:spPr>
            <a:xfrm>
              <a:off x="933798" y="1704049"/>
              <a:ext cx="24363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Incremental</a:t>
              </a:r>
              <a:b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PCA</a:t>
              </a:r>
              <a:endPara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82ADB5D-4833-EC1F-6262-43125C4D244C}"/>
              </a:ext>
            </a:extLst>
          </p:cNvPr>
          <p:cNvSpPr txBox="1"/>
          <p:nvPr/>
        </p:nvSpPr>
        <p:spPr>
          <a:xfrm>
            <a:off x="5049290" y="5908193"/>
            <a:ext cx="6759898" cy="467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224 components are needed to explain 95% of the variance.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131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CC6C6-211C-8A43-423F-B8F634087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5AD6B9F-58C1-0E79-CDE7-86484D6C64A9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D7559-FDDB-4638-A5D9-E3F46B29AF6B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81DB0-8BDA-8C2C-F9C1-D638450506EC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D48B12-6061-5CE1-FE43-93DA5FD7146D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B41530-D37E-C6D2-2278-F1F712452CF2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3C67C-158D-7B5B-632F-E81D15DC1748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현동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PCA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54690-7235-D566-455F-106C21145C7A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8DA7DE3-24E8-E525-C3FD-1A84F8161836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9055ED-A153-48F0-60BE-E7B3ACFEDB86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387DB5-FFF2-6F69-F67E-FDE1937051C9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FEFFA5-AF11-0FBD-B6B4-1A3E4CE5A0E2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Results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58EE2C-D92F-4687-8261-41F01F48D4A8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cs typeface="Pretendard Medium" panose="02000603000000020004" pitchFamily="50" charset="-127"/>
                </a:rPr>
                <a:t>3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7C83205A-928C-F378-BBE1-44551377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83E257-1602-3D9E-3181-C59F6CE39154}"/>
              </a:ext>
            </a:extLst>
          </p:cNvPr>
          <p:cNvSpPr txBox="1"/>
          <p:nvPr/>
        </p:nvSpPr>
        <p:spPr>
          <a:xfrm>
            <a:off x="643863" y="4627766"/>
            <a:ext cx="12334718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Explained Variance: </a:t>
            </a:r>
            <a:b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principal components collectively explain 95.11% of the total variance in the dataset.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Significance :</a:t>
            </a:r>
            <a:b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most of the important information in the data is preserved while reducing its dimensionality.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97613A-97B9-A1D7-05AB-6A9B89D37896}"/>
              </a:ext>
            </a:extLst>
          </p:cNvPr>
          <p:cNvGrpSpPr/>
          <p:nvPr/>
        </p:nvGrpSpPr>
        <p:grpSpPr>
          <a:xfrm>
            <a:off x="362414" y="1910068"/>
            <a:ext cx="4739194" cy="2027654"/>
            <a:chOff x="347496" y="1617558"/>
            <a:chExt cx="4739194" cy="202765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3CBD814-1E01-AD2F-0116-16AE6E881C23}"/>
                </a:ext>
              </a:extLst>
            </p:cNvPr>
            <p:cNvSpPr/>
            <p:nvPr/>
          </p:nvSpPr>
          <p:spPr>
            <a:xfrm>
              <a:off x="347496" y="1617558"/>
              <a:ext cx="4739194" cy="2027653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C36982-FB83-A250-A59D-BBDF46B0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151718"/>
                </a:clrFrom>
                <a:clrTo>
                  <a:srgbClr val="15171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2414" y="1637395"/>
              <a:ext cx="4724276" cy="2007817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25C4873-C4FA-6FFD-0A32-57879ECC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641" y="1135088"/>
            <a:ext cx="6347601" cy="37548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ED0995E-CFAC-FF1D-45D2-1789CF8E7BA0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6A0205FE-D3AC-8183-588C-1F827353D5E3}"/>
              </a:ext>
            </a:extLst>
          </p:cNvPr>
          <p:cNvSpPr txBox="1">
            <a:spLocks/>
          </p:cNvSpPr>
          <p:nvPr/>
        </p:nvSpPr>
        <p:spPr>
          <a:xfrm>
            <a:off x="9601200" y="6416674"/>
            <a:ext cx="2590799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6F885F-BBA5-4FEF-9723-E4BF6E51B84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079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414C1-2508-21C5-A595-86928D59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A0E64E-D977-9C1E-A496-B72A60C7E502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3FEC30-503B-7B5B-C824-66B0F9AE5F00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31DD6-3E61-9E3C-51CC-07D5F995F1B2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46ACF-6B71-8AA2-D397-0F4B7BDD079B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63A3B1-B958-9B98-52EC-19E821A7152A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A6AF0-FB59-2ACF-2266-740887E9D8CC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7E1F9-52C4-D74E-BA87-1A1999C95032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D8E70B96-1610-0AA3-39E0-5984A03E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D110E-7BC5-4CBE-64AF-7CA9B5BA8565}"/>
              </a:ext>
            </a:extLst>
          </p:cNvPr>
          <p:cNvSpPr txBox="1"/>
          <p:nvPr/>
        </p:nvSpPr>
        <p:spPr>
          <a:xfrm>
            <a:off x="724829" y="2507130"/>
            <a:ext cx="11752306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-What is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is a type of Gradient Boosting algorithm designed to handle categorical data efficiently.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 provides automatic encoding for categorical variables and delivers high predictive accuracy.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-Why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for this dataset?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dataset contains many categorical features, making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ideal for leveraging its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categorical data handling capabilities.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EAAD5-5F59-8D4C-7E69-690CF893C645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02.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태영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 </a:t>
            </a:r>
            <a:r>
              <a:rPr lang="en-US" altLang="ko-KR" sz="2200" dirty="0" err="1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CatBoost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30F8E1-500B-28AB-AC49-4E7B1DACFBDD}"/>
              </a:ext>
            </a:extLst>
          </p:cNvPr>
          <p:cNvGrpSpPr/>
          <p:nvPr/>
        </p:nvGrpSpPr>
        <p:grpSpPr>
          <a:xfrm>
            <a:off x="4922957" y="1180624"/>
            <a:ext cx="2593457" cy="1039509"/>
            <a:chOff x="860760" y="1471914"/>
            <a:chExt cx="2593457" cy="103950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EBD20A6-DF9E-1A89-357F-4D1E4B6148C2}"/>
                </a:ext>
              </a:extLst>
            </p:cNvPr>
            <p:cNvSpPr/>
            <p:nvPr/>
          </p:nvSpPr>
          <p:spPr>
            <a:xfrm>
              <a:off x="860760" y="1486412"/>
              <a:ext cx="2593455" cy="10250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265FD0-19B5-02C4-6A26-007A1CACAC6A}"/>
                </a:ext>
              </a:extLst>
            </p:cNvPr>
            <p:cNvSpPr/>
            <p:nvPr/>
          </p:nvSpPr>
          <p:spPr>
            <a:xfrm>
              <a:off x="860762" y="1471914"/>
              <a:ext cx="2593455" cy="232135"/>
            </a:xfrm>
            <a:prstGeom prst="rect">
              <a:avLst/>
            </a:prstGeom>
            <a:solidFill>
              <a:srgbClr val="06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591AD4-0098-AD44-D1B7-292F983CD4CE}"/>
                </a:ext>
              </a:extLst>
            </p:cNvPr>
            <p:cNvSpPr txBox="1"/>
            <p:nvPr/>
          </p:nvSpPr>
          <p:spPr>
            <a:xfrm>
              <a:off x="1402486" y="1843747"/>
              <a:ext cx="16937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CatBoost</a:t>
              </a:r>
              <a:endPara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19BEC5-7004-BD2C-91C9-74E7FF27706C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C988CD-3541-4896-1715-388F293EA23A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DD94C8D-59E1-BDAC-E990-E81A230B85CE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1367A9-0BCD-AF49-FAF0-2B7A0219FEB0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Modeling Strategy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AF12C8-B200-C1B6-50CC-CFC60716939E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4912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47EB-8A3B-3185-A73A-D891F06CA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862E74-E53B-6D69-7264-8B0B0852A79C}"/>
              </a:ext>
            </a:extLst>
          </p:cNvPr>
          <p:cNvSpPr/>
          <p:nvPr/>
        </p:nvSpPr>
        <p:spPr>
          <a:xfrm>
            <a:off x="423757" y="1735546"/>
            <a:ext cx="6064092" cy="470669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E89A86-B866-1BEE-65F3-5CACDA0F1410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AD1186-47EE-7F56-2FBF-1D1817018160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BC35C-D038-1783-993D-3FA452DFFC51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1203E-0111-B468-FF64-2C7EB1981D8A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77849B-9FB9-07B8-ED5E-778BCD7780D5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872ABE-74E1-ADD3-B73C-A5A9C806CEE4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D3C44-E3A9-7C2F-2CC8-EB23B42F6C17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02.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태영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 </a:t>
            </a:r>
            <a:r>
              <a:rPr lang="en-US" altLang="ko-KR" sz="2200" dirty="0" err="1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CatBoost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1A90E-6BEF-5908-D57F-E3076A72EF07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5F737C-43CE-70BC-40D2-3002EAEE445E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B7C3D6-8D8B-F12A-AF86-525F4A63DEA1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336E32-E0F1-CAC4-22ED-B0563028E70A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8E1088-7CEB-FD4E-65C6-971C54A757C7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Model code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051099-75ED-50E4-FD75-CF9007B00ED6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cs typeface="Pretendard Medium" panose="02000603000000020004" pitchFamily="50" charset="-127"/>
                </a:rPr>
                <a:t>2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36BAC32A-2443-31F8-76AD-CCA06EE8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14E384-6068-E53C-1053-C1EA37895B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7198" t="13651" r="7294" b="8786"/>
          <a:stretch/>
        </p:blipFill>
        <p:spPr>
          <a:xfrm>
            <a:off x="423758" y="1735546"/>
            <a:ext cx="6064090" cy="47965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ECCFB9-90C7-2E61-F186-178DA596B81F}"/>
              </a:ext>
            </a:extLst>
          </p:cNvPr>
          <p:cNvSpPr txBox="1"/>
          <p:nvPr/>
        </p:nvSpPr>
        <p:spPr>
          <a:xfrm>
            <a:off x="7295425" y="3422755"/>
            <a:ext cx="42003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Proceed with Feature Selection with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base model</a:t>
            </a:r>
          </a:p>
          <a:p>
            <a:pPr marL="342900" indent="-342900" algn="ctr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Reduce features through 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Selection &gt; 0 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Proceed to RS 100 and RS 200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→ Submission after RS200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19C7E9-86B5-62AF-AA1F-2700BD20E432}"/>
              </a:ext>
            </a:extLst>
          </p:cNvPr>
          <p:cNvGrpSpPr/>
          <p:nvPr/>
        </p:nvGrpSpPr>
        <p:grpSpPr>
          <a:xfrm>
            <a:off x="8098897" y="1722715"/>
            <a:ext cx="2593457" cy="1039509"/>
            <a:chOff x="860760" y="1471914"/>
            <a:chExt cx="2593457" cy="103950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CBDC808-4F94-B648-E4E5-6BD2876E60D9}"/>
                </a:ext>
              </a:extLst>
            </p:cNvPr>
            <p:cNvSpPr/>
            <p:nvPr/>
          </p:nvSpPr>
          <p:spPr>
            <a:xfrm>
              <a:off x="860760" y="1486412"/>
              <a:ext cx="2593455" cy="10250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2A02E2C-0A35-57C0-8F49-31B0FD096702}"/>
                </a:ext>
              </a:extLst>
            </p:cNvPr>
            <p:cNvSpPr/>
            <p:nvPr/>
          </p:nvSpPr>
          <p:spPr>
            <a:xfrm>
              <a:off x="860762" y="1471914"/>
              <a:ext cx="2593455" cy="232135"/>
            </a:xfrm>
            <a:prstGeom prst="rect">
              <a:avLst/>
            </a:prstGeom>
            <a:solidFill>
              <a:srgbClr val="06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2F50DB-6473-7DF3-4765-7563225C82D6}"/>
                </a:ext>
              </a:extLst>
            </p:cNvPr>
            <p:cNvSpPr txBox="1"/>
            <p:nvPr/>
          </p:nvSpPr>
          <p:spPr>
            <a:xfrm>
              <a:off x="1402486" y="1843747"/>
              <a:ext cx="16937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CatBoost</a:t>
              </a:r>
              <a:endPara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920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4BF67-20C2-DF35-AD18-107D10FFB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6A0B72-3B0C-3C93-4A34-A79021037088}"/>
              </a:ext>
            </a:extLst>
          </p:cNvPr>
          <p:cNvSpPr/>
          <p:nvPr/>
        </p:nvSpPr>
        <p:spPr>
          <a:xfrm>
            <a:off x="423757" y="1735546"/>
            <a:ext cx="6064092" cy="470669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97B6D3-6CAD-3C45-48BF-8E83A684FC81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F786BB-2EAC-F1F3-BADB-3171A82387EA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787CE-3F15-E614-265F-B57065A40852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DAD06-CB61-C9C4-5287-992CFDC23280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90D3EA-E2E1-E938-0795-21059EFF648A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B65BCA-F92D-1D82-75F1-D1BBA89983F3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0970B-3B49-3F1F-1FBE-98FB6CB90ADF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02.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태영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 </a:t>
            </a:r>
            <a:r>
              <a:rPr lang="en-US" altLang="ko-KR" sz="2200" dirty="0" err="1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CatBoost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C74E6-65E2-5A59-A298-119288DB66D3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9A5611C-4E38-F229-AADD-1AEBF6EFA19E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EBB2E6E-B060-A991-7270-1725FC1260EB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920D52-EBBA-7705-6542-C7E01BD3468B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67F4E4-3C4B-6854-3D3E-5876FF596FF6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Results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3E0600-9148-8C40-A04A-45AF32C35C8F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cs typeface="Pretendard Medium" panose="02000603000000020004" pitchFamily="50" charset="-127"/>
                </a:rPr>
                <a:t>3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6880B02A-B920-DFBE-CD17-A5D6353E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54EBF0-697F-7949-D7AB-FFBA09C5BC62}"/>
              </a:ext>
            </a:extLst>
          </p:cNvPr>
          <p:cNvSpPr txBox="1"/>
          <p:nvPr/>
        </p:nvSpPr>
        <p:spPr>
          <a:xfrm>
            <a:off x="7295425" y="3422755"/>
            <a:ext cx="42003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Proceed with Feature Selection with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base model</a:t>
            </a:r>
          </a:p>
          <a:p>
            <a:pPr marL="342900" indent="-342900" algn="ctr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Reduce features through 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Selection &gt; 0 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Proceed to RS 100 and RS 200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→ Submission after RS200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FCF0267-9E8D-30D3-230D-D4C6411801D3}"/>
              </a:ext>
            </a:extLst>
          </p:cNvPr>
          <p:cNvGrpSpPr/>
          <p:nvPr/>
        </p:nvGrpSpPr>
        <p:grpSpPr>
          <a:xfrm>
            <a:off x="8098897" y="1722715"/>
            <a:ext cx="2593457" cy="1039509"/>
            <a:chOff x="860760" y="1471914"/>
            <a:chExt cx="2593457" cy="103950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006EADE-4193-344E-A2BE-0B118E17E37E}"/>
                </a:ext>
              </a:extLst>
            </p:cNvPr>
            <p:cNvSpPr/>
            <p:nvPr/>
          </p:nvSpPr>
          <p:spPr>
            <a:xfrm>
              <a:off x="860760" y="1486412"/>
              <a:ext cx="2593455" cy="10250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69F36D-DAA4-7AAC-709F-BD0459EFD6AE}"/>
                </a:ext>
              </a:extLst>
            </p:cNvPr>
            <p:cNvSpPr/>
            <p:nvPr/>
          </p:nvSpPr>
          <p:spPr>
            <a:xfrm>
              <a:off x="860762" y="1471914"/>
              <a:ext cx="2593455" cy="232135"/>
            </a:xfrm>
            <a:prstGeom prst="rect">
              <a:avLst/>
            </a:prstGeom>
            <a:solidFill>
              <a:srgbClr val="06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78355B-F167-3A20-9641-0025AB7A0BD3}"/>
                </a:ext>
              </a:extLst>
            </p:cNvPr>
            <p:cNvSpPr txBox="1"/>
            <p:nvPr/>
          </p:nvSpPr>
          <p:spPr>
            <a:xfrm>
              <a:off x="1402486" y="1843747"/>
              <a:ext cx="16937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CatBoost</a:t>
              </a:r>
              <a:endPara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3155A82-81AD-5EF3-3101-3104F3F342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7198" t="13651" r="7294" b="8786"/>
          <a:stretch/>
        </p:blipFill>
        <p:spPr>
          <a:xfrm>
            <a:off x="423758" y="1735546"/>
            <a:ext cx="6064090" cy="479658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E18572-51EE-60FF-661A-91816A22EAA6}"/>
              </a:ext>
            </a:extLst>
          </p:cNvPr>
          <p:cNvGrpSpPr/>
          <p:nvPr/>
        </p:nvGrpSpPr>
        <p:grpSpPr>
          <a:xfrm>
            <a:off x="254769" y="3429000"/>
            <a:ext cx="7253960" cy="1745352"/>
            <a:chOff x="4341344" y="4696890"/>
            <a:chExt cx="7253960" cy="17453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85F7C9B-C288-45C4-528A-8C7D0261ED7D}"/>
                </a:ext>
              </a:extLst>
            </p:cNvPr>
            <p:cNvGrpSpPr/>
            <p:nvPr/>
          </p:nvGrpSpPr>
          <p:grpSpPr>
            <a:xfrm>
              <a:off x="4341344" y="4696890"/>
              <a:ext cx="7253960" cy="1745352"/>
              <a:chOff x="700744" y="2981232"/>
              <a:chExt cx="5682637" cy="129360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4B4267F-D44D-D91E-F12E-DA132C50E288}"/>
                  </a:ext>
                </a:extLst>
              </p:cNvPr>
              <p:cNvSpPr/>
              <p:nvPr/>
            </p:nvSpPr>
            <p:spPr>
              <a:xfrm>
                <a:off x="700744" y="2981232"/>
                <a:ext cx="5682637" cy="1293602"/>
              </a:xfrm>
              <a:prstGeom prst="rect">
                <a:avLst/>
              </a:prstGeom>
              <a:solidFill>
                <a:srgbClr val="ED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10768AB-8FF2-D6D2-B2F5-D034F8C84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829" y="2997994"/>
                <a:ext cx="5520055" cy="108144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6874DB-9608-4DD3-A80D-5FAAD9609F70}"/>
                </a:ext>
              </a:extLst>
            </p:cNvPr>
            <p:cNvSpPr txBox="1"/>
            <p:nvPr/>
          </p:nvSpPr>
          <p:spPr>
            <a:xfrm>
              <a:off x="8069732" y="4916689"/>
              <a:ext cx="28278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“Random Search Results”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15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EA39C-DB3A-E41C-B80D-DEA68766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D7A212-E77E-4978-BDCC-036704B0BA26}"/>
              </a:ext>
            </a:extLst>
          </p:cNvPr>
          <p:cNvSpPr/>
          <p:nvPr/>
        </p:nvSpPr>
        <p:spPr>
          <a:xfrm>
            <a:off x="423757" y="1735546"/>
            <a:ext cx="6064092" cy="4706696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2939F69-1C16-2116-982F-130EFF9D1A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7198" t="13651" r="7294" b="8786"/>
          <a:stretch/>
        </p:blipFill>
        <p:spPr>
          <a:xfrm>
            <a:off x="423758" y="1735546"/>
            <a:ext cx="6064090" cy="47965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CB0A36-FA2C-35DB-7DEB-3F563ECF73F3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C3CCA2-A7BA-1993-7FAE-C17AA55A718C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6F78D-D87A-FCE0-7F1C-B77402C94B4B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BC504-8E8C-F731-E9B7-A8A2A4F35DB1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09526-5522-8EE0-FECF-0B006B5B389A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CB237C-DCFD-C2F5-8ECC-BEE4AC154B62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477B3-8A09-59C8-CF5E-3269E6146AA0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02.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태영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 </a:t>
            </a:r>
            <a:r>
              <a:rPr lang="en-US" altLang="ko-KR" sz="2200" dirty="0" err="1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CatBoost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7764B-A5D9-8599-73FD-1EBD1195E39A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3EF16FF-9EE2-44B4-695E-407D10A8A198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E98BA92-DBA2-1DB4-7E65-A331B770133A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125C11-E6F7-20DE-FD32-9587C18360B5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BB8DD-102E-AD76-5C54-0D1E42F93188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Results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1E4715-B3E8-64E3-4054-9D065F89988F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cs typeface="Pretendard Medium" panose="02000603000000020004" pitchFamily="50" charset="-127"/>
                </a:rPr>
                <a:t>3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08CB3CD4-8ADB-3A0F-60A7-428F0D88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3C0C88-54CC-A61B-FD86-89DEAB241750}"/>
              </a:ext>
            </a:extLst>
          </p:cNvPr>
          <p:cNvSpPr txBox="1"/>
          <p:nvPr/>
        </p:nvSpPr>
        <p:spPr>
          <a:xfrm>
            <a:off x="7295425" y="3422755"/>
            <a:ext cx="42003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Proceed with Feature Selection with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base model</a:t>
            </a:r>
          </a:p>
          <a:p>
            <a:pPr marL="342900" indent="-342900" algn="ctr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Reduce features through 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Selection &gt; 0 </a:t>
            </a: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Proceed to RS 100 and RS 200</a:t>
            </a: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→ Submission after RS200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F07C1D-E0AA-9A52-C08C-B11AA066D98A}"/>
              </a:ext>
            </a:extLst>
          </p:cNvPr>
          <p:cNvGrpSpPr/>
          <p:nvPr/>
        </p:nvGrpSpPr>
        <p:grpSpPr>
          <a:xfrm>
            <a:off x="8098897" y="1722715"/>
            <a:ext cx="2593457" cy="1039509"/>
            <a:chOff x="860760" y="1471914"/>
            <a:chExt cx="2593457" cy="103950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E448B0-B99F-3014-1BB2-C67A4CA74800}"/>
                </a:ext>
              </a:extLst>
            </p:cNvPr>
            <p:cNvSpPr/>
            <p:nvPr/>
          </p:nvSpPr>
          <p:spPr>
            <a:xfrm>
              <a:off x="860760" y="1486412"/>
              <a:ext cx="2593455" cy="10250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31C39F5-9175-0156-C4C1-41CD7E0922C3}"/>
                </a:ext>
              </a:extLst>
            </p:cNvPr>
            <p:cNvSpPr/>
            <p:nvPr/>
          </p:nvSpPr>
          <p:spPr>
            <a:xfrm>
              <a:off x="860762" y="1471914"/>
              <a:ext cx="2593455" cy="232135"/>
            </a:xfrm>
            <a:prstGeom prst="rect">
              <a:avLst/>
            </a:prstGeom>
            <a:solidFill>
              <a:srgbClr val="063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E25D2F-D43B-6601-6899-0FD631F587C2}"/>
                </a:ext>
              </a:extLst>
            </p:cNvPr>
            <p:cNvSpPr txBox="1"/>
            <p:nvPr/>
          </p:nvSpPr>
          <p:spPr>
            <a:xfrm>
              <a:off x="1402486" y="1843747"/>
              <a:ext cx="16937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CatBoost</a:t>
              </a:r>
              <a:endPara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FD65AE-699E-0EB0-28B8-DDD6AB2F3DFA}"/>
              </a:ext>
            </a:extLst>
          </p:cNvPr>
          <p:cNvGrpSpPr/>
          <p:nvPr/>
        </p:nvGrpSpPr>
        <p:grpSpPr>
          <a:xfrm>
            <a:off x="3137518" y="4488010"/>
            <a:ext cx="4012059" cy="816033"/>
            <a:chOff x="2454971" y="3714942"/>
            <a:chExt cx="4358783" cy="88655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03CB9FC-F142-8294-774F-D097141552BD}"/>
                </a:ext>
              </a:extLst>
            </p:cNvPr>
            <p:cNvSpPr/>
            <p:nvPr/>
          </p:nvSpPr>
          <p:spPr>
            <a:xfrm>
              <a:off x="2454971" y="3714942"/>
              <a:ext cx="4358783" cy="886555"/>
            </a:xfrm>
            <a:prstGeom prst="rect">
              <a:avLst/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3A9287-835E-61D0-F1A0-085B0988F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80"/>
            <a:stretch/>
          </p:blipFill>
          <p:spPr>
            <a:xfrm>
              <a:off x="2597706" y="3771956"/>
              <a:ext cx="4053095" cy="683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8775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54BEE-633E-B703-AB1E-DB1BF2FF8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59318C-C2E2-E786-3CFE-539A87918E01}"/>
              </a:ext>
            </a:extLst>
          </p:cNvPr>
          <p:cNvSpPr txBox="1"/>
          <p:nvPr/>
        </p:nvSpPr>
        <p:spPr>
          <a:xfrm>
            <a:off x="5283416" y="3820704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연구배경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7932F-C35E-D268-94BC-D42EAE39BEEF}"/>
              </a:ext>
            </a:extLst>
          </p:cNvPr>
          <p:cNvSpPr txBox="1"/>
          <p:nvPr/>
        </p:nvSpPr>
        <p:spPr>
          <a:xfrm>
            <a:off x="5283416" y="4136877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연구 목적 및 흐름도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B35489-B99E-5825-9D1A-6794FC9B9684}"/>
              </a:ext>
            </a:extLst>
          </p:cNvPr>
          <p:cNvCxnSpPr>
            <a:cxnSpLocks/>
          </p:cNvCxnSpPr>
          <p:nvPr/>
        </p:nvCxnSpPr>
        <p:spPr>
          <a:xfrm>
            <a:off x="5134057" y="3883155"/>
            <a:ext cx="0" cy="6306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C5218D-70B5-2325-6493-FA897F867143}"/>
              </a:ext>
            </a:extLst>
          </p:cNvPr>
          <p:cNvSpPr txBox="1"/>
          <p:nvPr/>
        </p:nvSpPr>
        <p:spPr>
          <a:xfrm>
            <a:off x="2982760" y="2569216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69714F-6E87-56C6-2B6A-5C4DD4D1B29D}"/>
              </a:ext>
            </a:extLst>
          </p:cNvPr>
          <p:cNvGrpSpPr/>
          <p:nvPr/>
        </p:nvGrpSpPr>
        <p:grpSpPr>
          <a:xfrm>
            <a:off x="4276704" y="2619480"/>
            <a:ext cx="815922" cy="797557"/>
            <a:chOff x="4209134" y="1827686"/>
            <a:chExt cx="598241" cy="58477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74CC8A-4512-CE77-CF41-9C7AAB2C8D7C}"/>
                </a:ext>
              </a:extLst>
            </p:cNvPr>
            <p:cNvSpPr/>
            <p:nvPr/>
          </p:nvSpPr>
          <p:spPr>
            <a:xfrm>
              <a:off x="4221448" y="1827686"/>
              <a:ext cx="431735" cy="43173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3000">
                  <a:srgbClr val="1453A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0AC8F8-0A28-8B22-F933-81774656E3E5}"/>
                </a:ext>
              </a:extLst>
            </p:cNvPr>
            <p:cNvSpPr txBox="1"/>
            <p:nvPr/>
          </p:nvSpPr>
          <p:spPr>
            <a:xfrm>
              <a:off x="4209134" y="1827686"/>
              <a:ext cx="5982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01</a:t>
              </a:r>
              <a:endPara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3E105B-BEA1-B717-5736-F829BA57C7CF}"/>
              </a:ext>
            </a:extLst>
          </p:cNvPr>
          <p:cNvSpPr txBox="1"/>
          <p:nvPr/>
        </p:nvSpPr>
        <p:spPr>
          <a:xfrm>
            <a:off x="5092626" y="2565045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Introduction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FDA033-6328-11BA-6DC1-E12F91303489}"/>
              </a:ext>
            </a:extLst>
          </p:cNvPr>
          <p:cNvCxnSpPr>
            <a:cxnSpLocks/>
          </p:cNvCxnSpPr>
          <p:nvPr/>
        </p:nvCxnSpPr>
        <p:spPr>
          <a:xfrm>
            <a:off x="4989204" y="3391999"/>
            <a:ext cx="0" cy="630682"/>
          </a:xfrm>
          <a:prstGeom prst="line">
            <a:avLst/>
          </a:prstGeom>
          <a:ln w="28575">
            <a:solidFill>
              <a:srgbClr val="AFBE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F4A7FBF6-0E4B-D304-0767-581C5FB55EDE}"/>
              </a:ext>
            </a:extLst>
          </p:cNvPr>
          <p:cNvSpPr/>
          <p:nvPr/>
        </p:nvSpPr>
        <p:spPr>
          <a:xfrm rot="16200000">
            <a:off x="10259686" y="4937260"/>
            <a:ext cx="1313727" cy="2550902"/>
          </a:xfrm>
          <a:prstGeom prst="rtTriangle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380FDB5-F862-C003-4196-E8366524D8F3}"/>
              </a:ext>
            </a:extLst>
          </p:cNvPr>
          <p:cNvSpPr/>
          <p:nvPr/>
        </p:nvSpPr>
        <p:spPr>
          <a:xfrm rot="5400000">
            <a:off x="0" y="0"/>
            <a:ext cx="1643605" cy="1643605"/>
          </a:xfrm>
          <a:prstGeom prst="rtTriangle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949252-32A4-AEE6-4B6E-ECABF9950353}"/>
              </a:ext>
            </a:extLst>
          </p:cNvPr>
          <p:cNvSpPr txBox="1"/>
          <p:nvPr/>
        </p:nvSpPr>
        <p:spPr>
          <a:xfrm>
            <a:off x="5092626" y="3265811"/>
            <a:ext cx="4713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Introduction to the competition</a:t>
            </a:r>
            <a:endParaRPr lang="ko-KR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81418-1471-181F-89DF-CBD391D4769F}"/>
              </a:ext>
            </a:extLst>
          </p:cNvPr>
          <p:cNvSpPr txBox="1"/>
          <p:nvPr/>
        </p:nvSpPr>
        <p:spPr>
          <a:xfrm>
            <a:off x="5083233" y="3637940"/>
            <a:ext cx="558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Target variables and what to consider</a:t>
            </a:r>
            <a:endParaRPr lang="ko-KR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738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49E06-F4F8-1E19-4933-0EBEA9D9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74B71E-8D55-A93A-E2CE-B5F54A1FC08C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BEEB2D-0DE4-3F25-17C7-9F7320A5CB3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5FF30-5869-E333-318B-93E122DB8E07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71B68-32E6-6EB0-6810-12686936E8F2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DF5368-FA81-9DA5-31B1-DD3EF3D55FD7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BA43F5-A1AC-5A05-F2D7-66F562DED2BA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B2F25-45E7-D5F6-3578-4E563CEA43DD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03.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나현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 </a:t>
            </a:r>
            <a:r>
              <a:rPr lang="en-US" altLang="ko-KR" sz="2200" dirty="0" err="1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XGBoost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52079-F75A-ADE6-F441-2FBB490B9B7B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D398D2-7CBB-14ED-45BA-4E2DFEDC7035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FA0389-A727-E410-6370-2CA5B902FFC3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3448DC-00DF-68F9-854C-59EF2E116EFA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A51DCB-EEFE-0E39-1AD3-0D50469B72A0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M</a:t>
              </a:r>
              <a:r>
                <a:rPr kumimoji="0" lang="en-US" altLang="ko-KR" sz="1800" b="0" i="0" u="none" strike="noStrike" kern="1200" cap="none" spc="-150" normalizeH="0" baseline="0" noProof="0" dirty="0" err="1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odeling</a:t>
              </a: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 strategy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69ED6B-BA5C-A549-C502-111EBB981110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13AE73B2-7307-E67D-ABC0-A87F905C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37CF221-8B66-091C-CE7E-681F45EC17FB}"/>
              </a:ext>
            </a:extLst>
          </p:cNvPr>
          <p:cNvSpPr txBox="1">
            <a:spLocks/>
          </p:cNvSpPr>
          <p:nvPr/>
        </p:nvSpPr>
        <p:spPr>
          <a:xfrm>
            <a:off x="7140470" y="1846471"/>
            <a:ext cx="5965975" cy="58901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“Advanced Gradient Boosting”</a:t>
            </a:r>
            <a:endParaRPr lang="ko-KR" altLang="en-US" sz="2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0FD8635-B146-9AEE-B4C5-C45A0E5986DF}"/>
              </a:ext>
            </a:extLst>
          </p:cNvPr>
          <p:cNvSpPr txBox="1">
            <a:spLocks/>
          </p:cNvSpPr>
          <p:nvPr/>
        </p:nvSpPr>
        <p:spPr>
          <a:xfrm>
            <a:off x="802888" y="3150404"/>
            <a:ext cx="10931013" cy="238360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 Advanced Gradient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Boosting (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)?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Performance: Faster training and reduced overfitting compared to standard Gradient Boosting.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Efficiency: Optimized for high-dimensional, large datasets.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Hyperparameter Tuning: Supports grid search for fine-tuning optimal configurations.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Scalability: Handles complex data structures effectively.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717ED1-556C-86F3-1678-2353DBE5D0B2}"/>
              </a:ext>
            </a:extLst>
          </p:cNvPr>
          <p:cNvSpPr/>
          <p:nvPr/>
        </p:nvSpPr>
        <p:spPr>
          <a:xfrm>
            <a:off x="0" y="5473447"/>
            <a:ext cx="12191999" cy="99411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EFC044-F28A-1EC7-48F6-CC17C1AD8770}"/>
              </a:ext>
            </a:extLst>
          </p:cNvPr>
          <p:cNvSpPr/>
          <p:nvPr/>
        </p:nvSpPr>
        <p:spPr>
          <a:xfrm>
            <a:off x="362414" y="5801304"/>
            <a:ext cx="11696215" cy="398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Utilize the Advanced Gradient Boosting model, a combination of </a:t>
            </a:r>
            <a:r>
              <a:rPr lang="en-US" altLang="ko-KR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LightGBM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and </a:t>
            </a:r>
            <a:r>
              <a:rPr lang="en-US" altLang="ko-KR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XGBoost</a:t>
            </a: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6726A77-F463-4297-4F2A-F1DD9A7C45E3}"/>
              </a:ext>
            </a:extLst>
          </p:cNvPr>
          <p:cNvGrpSpPr/>
          <p:nvPr/>
        </p:nvGrpSpPr>
        <p:grpSpPr>
          <a:xfrm>
            <a:off x="4028730" y="1476287"/>
            <a:ext cx="2593457" cy="1039509"/>
            <a:chOff x="3432672" y="1450217"/>
            <a:chExt cx="2593457" cy="103950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D612B3B-5CB8-A744-4CCF-2723F2E2763D}"/>
                </a:ext>
              </a:extLst>
            </p:cNvPr>
            <p:cNvSpPr/>
            <p:nvPr/>
          </p:nvSpPr>
          <p:spPr>
            <a:xfrm>
              <a:off x="3432672" y="1464715"/>
              <a:ext cx="2593455" cy="10250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AEC230D-FDD3-0238-AB52-18EE90F4F176}"/>
                </a:ext>
              </a:extLst>
            </p:cNvPr>
            <p:cNvGrpSpPr/>
            <p:nvPr/>
          </p:nvGrpSpPr>
          <p:grpSpPr>
            <a:xfrm>
              <a:off x="3432674" y="1450217"/>
              <a:ext cx="2593455" cy="836046"/>
              <a:chOff x="3432674" y="1450217"/>
              <a:chExt cx="2593455" cy="836046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007944D-F608-D1D4-21E4-5EE7ECBD7DF8}"/>
                  </a:ext>
                </a:extLst>
              </p:cNvPr>
              <p:cNvSpPr/>
              <p:nvPr/>
            </p:nvSpPr>
            <p:spPr>
              <a:xfrm>
                <a:off x="3432674" y="1450217"/>
                <a:ext cx="2593455" cy="232135"/>
              </a:xfrm>
              <a:prstGeom prst="rect">
                <a:avLst/>
              </a:prstGeom>
              <a:solidFill>
                <a:srgbClr val="66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9E82D1-B2A0-2B6A-28CF-9D1B2CA480E2}"/>
                  </a:ext>
                </a:extLst>
              </p:cNvPr>
              <p:cNvSpPr txBox="1"/>
              <p:nvPr/>
            </p:nvSpPr>
            <p:spPr>
              <a:xfrm>
                <a:off x="3950957" y="1824598"/>
                <a:ext cx="19724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LightGBM</a:t>
                </a:r>
                <a:endPara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8A59811-9F57-686E-314E-7842485ADED7}"/>
              </a:ext>
            </a:extLst>
          </p:cNvPr>
          <p:cNvGrpSpPr/>
          <p:nvPr/>
        </p:nvGrpSpPr>
        <p:grpSpPr>
          <a:xfrm>
            <a:off x="554330" y="1447646"/>
            <a:ext cx="2593457" cy="1039509"/>
            <a:chOff x="554330" y="1447646"/>
            <a:chExt cx="2593457" cy="10395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F1B5F6C-2AC7-7430-7D35-B9A9BC78F102}"/>
                </a:ext>
              </a:extLst>
            </p:cNvPr>
            <p:cNvSpPr/>
            <p:nvPr/>
          </p:nvSpPr>
          <p:spPr>
            <a:xfrm>
              <a:off x="554330" y="1462144"/>
              <a:ext cx="2593455" cy="10250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9C34E3-6132-E517-BA4B-17981987D7E5}"/>
                </a:ext>
              </a:extLst>
            </p:cNvPr>
            <p:cNvSpPr/>
            <p:nvPr/>
          </p:nvSpPr>
          <p:spPr>
            <a:xfrm>
              <a:off x="554332" y="1447646"/>
              <a:ext cx="2593455" cy="232135"/>
            </a:xfrm>
            <a:prstGeom prst="rect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744FA7-43EC-E8CA-CA4B-6B085E3AEB5C}"/>
                </a:ext>
              </a:extLst>
            </p:cNvPr>
            <p:cNvSpPr txBox="1"/>
            <p:nvPr/>
          </p:nvSpPr>
          <p:spPr>
            <a:xfrm>
              <a:off x="1112158" y="1817381"/>
              <a:ext cx="19724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XGBoost</a:t>
              </a:r>
              <a:endPara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더하기 기호 28">
            <a:extLst>
              <a:ext uri="{FF2B5EF4-FFF2-40B4-BE49-F238E27FC236}">
                <a16:creationId xmlns:a16="http://schemas.microsoft.com/office/drawing/2014/main" id="{7BF50B74-74A5-40D6-46EB-55C772509108}"/>
              </a:ext>
            </a:extLst>
          </p:cNvPr>
          <p:cNvSpPr/>
          <p:nvPr/>
        </p:nvSpPr>
        <p:spPr>
          <a:xfrm>
            <a:off x="3228197" y="1682132"/>
            <a:ext cx="676100" cy="676100"/>
          </a:xfrm>
          <a:prstGeom prst="mathPlus">
            <a:avLst>
              <a:gd name="adj1" fmla="val 132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59D0-F87C-051B-7B07-D90F97255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F9C2F6B-8C24-973C-51D5-EE6477DFD6D5}"/>
              </a:ext>
            </a:extLst>
          </p:cNvPr>
          <p:cNvSpPr/>
          <p:nvPr/>
        </p:nvSpPr>
        <p:spPr>
          <a:xfrm>
            <a:off x="1494503" y="1795922"/>
            <a:ext cx="8947355" cy="679122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C0D672-3B6F-1F82-098B-EAF4976104FF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979A40-2215-DA05-8668-0787A5FDF946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5165E-B6CF-94E0-01C8-BDFD3D6F72A2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8ACDC-1804-8845-0895-310B400CF079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5AAE54-FBBF-9906-8F17-AACC7DE8105D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DD1011-B0E6-82AE-82A0-6B0BF2BE7D00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29D89-51DE-696D-1C25-1EF48F0B773C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03.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나현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 </a:t>
            </a:r>
            <a:r>
              <a:rPr lang="en-US" altLang="ko-KR" sz="2200" dirty="0" err="1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XGBoost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A52F3-4E05-ACCF-81D4-FBF8FAEF5E71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076219E6-77DB-BA04-67BA-DF450644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4F82C-DCFB-0581-7FD7-0C6344B325A5}"/>
              </a:ext>
            </a:extLst>
          </p:cNvPr>
          <p:cNvSpPr txBox="1"/>
          <p:nvPr/>
        </p:nvSpPr>
        <p:spPr>
          <a:xfrm>
            <a:off x="724829" y="2562707"/>
            <a:ext cx="11155100" cy="379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Advantages: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Fast training: Utilizes parallel processing and optimized memory usage.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Overfitting prevention: Includes regularization techniques (e.g., L1 and L2).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importance: Automatically calculates feature importance, making it easy to identify significant variables.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it fits this data: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dataset includes over 60 variables and likely contains non-linear relationships.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XGBoost's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precise tree-based learning and optimized hyperparameters help capture the complexity of the data.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151D1B-1818-5B11-5473-1342E4E32381}"/>
              </a:ext>
            </a:extLst>
          </p:cNvPr>
          <p:cNvGrpSpPr/>
          <p:nvPr/>
        </p:nvGrpSpPr>
        <p:grpSpPr>
          <a:xfrm>
            <a:off x="9525947" y="962294"/>
            <a:ext cx="2353982" cy="943523"/>
            <a:chOff x="554330" y="1447646"/>
            <a:chExt cx="2593457" cy="103950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8B563E-4A00-9B5D-2B95-68FBC02CC2D7}"/>
                </a:ext>
              </a:extLst>
            </p:cNvPr>
            <p:cNvSpPr/>
            <p:nvPr/>
          </p:nvSpPr>
          <p:spPr>
            <a:xfrm>
              <a:off x="554330" y="1462144"/>
              <a:ext cx="2593455" cy="10250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BB4CCF-46C3-5F53-B8D1-120563ABD871}"/>
                </a:ext>
              </a:extLst>
            </p:cNvPr>
            <p:cNvSpPr/>
            <p:nvPr/>
          </p:nvSpPr>
          <p:spPr>
            <a:xfrm>
              <a:off x="554332" y="1447646"/>
              <a:ext cx="2593455" cy="232135"/>
            </a:xfrm>
            <a:prstGeom prst="rect">
              <a:avLst/>
            </a:prstGeom>
            <a:solidFill>
              <a:srgbClr val="007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18C009-52AD-6D68-2B1D-74BFCBA180FF}"/>
                </a:ext>
              </a:extLst>
            </p:cNvPr>
            <p:cNvSpPr txBox="1"/>
            <p:nvPr/>
          </p:nvSpPr>
          <p:spPr>
            <a:xfrm>
              <a:off x="1173925" y="1806651"/>
              <a:ext cx="1972483" cy="440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XGBoost</a:t>
              </a:r>
              <a:endPara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974551-002B-49BE-E0FD-EE750C7384A8}"/>
              </a:ext>
            </a:extLst>
          </p:cNvPr>
          <p:cNvGrpSpPr/>
          <p:nvPr/>
        </p:nvGrpSpPr>
        <p:grpSpPr>
          <a:xfrm>
            <a:off x="70456" y="834073"/>
            <a:ext cx="3039539" cy="400111"/>
            <a:chOff x="78689" y="821696"/>
            <a:chExt cx="3039539" cy="40011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93D8116-6262-CD9B-6C40-3DA80A80C638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AFC9D8F-7F7A-4E47-4D31-9D842BDED919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E4A8BD-C584-7BA3-35B1-F81C5F93D447}"/>
                </a:ext>
              </a:extLst>
            </p:cNvPr>
            <p:cNvSpPr txBox="1"/>
            <p:nvPr/>
          </p:nvSpPr>
          <p:spPr>
            <a:xfrm>
              <a:off x="524774" y="838313"/>
              <a:ext cx="2593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Reason for model selection</a:t>
              </a:r>
              <a:endParaRPr lang="ko-KR" altLang="en-US" sz="18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803A7A-004A-DAC7-1C4B-9FA0B2BAC27D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cs typeface="Pretendard Medium" panose="02000603000000020004" pitchFamily="50" charset="-127"/>
                </a:rPr>
                <a:t>2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25A59A-C3A8-151F-44A3-FE87929FD16C}"/>
              </a:ext>
            </a:extLst>
          </p:cNvPr>
          <p:cNvSpPr txBox="1"/>
          <p:nvPr/>
        </p:nvSpPr>
        <p:spPr>
          <a:xfrm>
            <a:off x="1647077" y="1865862"/>
            <a:ext cx="1079628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enhances the efficiency and performance of Gradient Boosting models.</a:t>
            </a:r>
          </a:p>
        </p:txBody>
      </p:sp>
    </p:spTree>
    <p:extLst>
      <p:ext uri="{BB962C8B-B14F-4D97-AF65-F5344CB8AC3E}">
        <p14:creationId xmlns:p14="http://schemas.microsoft.com/office/powerpoint/2010/main" val="1651235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B6D32-BFF5-FC71-8901-ACD303E4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AAC99B-0109-C380-528A-8479850EBC96}"/>
              </a:ext>
            </a:extLst>
          </p:cNvPr>
          <p:cNvSpPr/>
          <p:nvPr/>
        </p:nvSpPr>
        <p:spPr>
          <a:xfrm>
            <a:off x="1086789" y="1995204"/>
            <a:ext cx="9876179" cy="679122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E8D45E-E7D4-4E44-B503-8E6B7E662655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F9BB13-4482-A357-0E3E-20F0A34E8739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69D8A-8AA2-4279-3DEB-841BEA83D791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5CA39-CD03-57B1-B137-1689F5224A1D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7D6190-7E1D-54FF-AE39-E76BB469C6E3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89D71-2C5F-5890-4C7E-B56E9E2374D3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DE563-1BE8-546A-BFE1-0BA9DFE3CBD4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03.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나현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 </a:t>
            </a:r>
            <a:r>
              <a:rPr lang="en-US" altLang="ko-KR" sz="2200" dirty="0" err="1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XGBoost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1F171-4E80-A1AF-B3B0-37A4B7D305AB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7BB00E10-6CFF-E164-D348-BCCC91CC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11AA0-5B6A-5BF6-685A-C124E3949696}"/>
              </a:ext>
            </a:extLst>
          </p:cNvPr>
          <p:cNvSpPr txBox="1"/>
          <p:nvPr/>
        </p:nvSpPr>
        <p:spPr>
          <a:xfrm>
            <a:off x="470567" y="2903098"/>
            <a:ext cx="11391508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Advantages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Speed: Extremely fast training with low memory usage.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Effective learning: Leaf-wise growth strategy enables deeper trees for capturing complex patterns.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it fits this data: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dataset’s high-dimensional feature space requires efficient algorithms to process effectively.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handles this complexity while maintaining a faster training speed.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62ED849-0A56-928E-550C-6ABC913739D6}"/>
              </a:ext>
            </a:extLst>
          </p:cNvPr>
          <p:cNvGrpSpPr/>
          <p:nvPr/>
        </p:nvGrpSpPr>
        <p:grpSpPr>
          <a:xfrm>
            <a:off x="70456" y="834073"/>
            <a:ext cx="3039539" cy="400111"/>
            <a:chOff x="78689" y="821696"/>
            <a:chExt cx="3039539" cy="40011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472F83-D839-D0E0-BB69-35EEEB5B055C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4BF44A-12A5-60F7-FF00-DCC19FC52F89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A8E2F7-6DB7-B40C-8300-F1C13B47EFDA}"/>
                </a:ext>
              </a:extLst>
            </p:cNvPr>
            <p:cNvSpPr txBox="1"/>
            <p:nvPr/>
          </p:nvSpPr>
          <p:spPr>
            <a:xfrm>
              <a:off x="524774" y="838313"/>
              <a:ext cx="2593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Reason for model selection</a:t>
              </a:r>
              <a:endParaRPr lang="ko-KR" altLang="en-US" sz="18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5F5046-DC92-4E2A-265E-C1865EA1A25F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cs typeface="Pretendard Medium" panose="02000603000000020004" pitchFamily="50" charset="-127"/>
                </a:rPr>
                <a:t>2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126DB1-BF01-0123-7CC3-89A28C11BB94}"/>
              </a:ext>
            </a:extLst>
          </p:cNvPr>
          <p:cNvGrpSpPr/>
          <p:nvPr/>
        </p:nvGrpSpPr>
        <p:grpSpPr>
          <a:xfrm>
            <a:off x="9530729" y="931855"/>
            <a:ext cx="2349200" cy="941606"/>
            <a:chOff x="3432672" y="1450217"/>
            <a:chExt cx="2593457" cy="103950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8FDFDE-EAF3-C8EC-1969-BB2015F66373}"/>
                </a:ext>
              </a:extLst>
            </p:cNvPr>
            <p:cNvSpPr/>
            <p:nvPr/>
          </p:nvSpPr>
          <p:spPr>
            <a:xfrm>
              <a:off x="3432672" y="1464715"/>
              <a:ext cx="2593455" cy="10250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AB3CEB-95F6-0550-A096-35F0F54E6E92}"/>
                </a:ext>
              </a:extLst>
            </p:cNvPr>
            <p:cNvGrpSpPr/>
            <p:nvPr/>
          </p:nvGrpSpPr>
          <p:grpSpPr>
            <a:xfrm>
              <a:off x="3432674" y="1450217"/>
              <a:ext cx="2593455" cy="816092"/>
              <a:chOff x="3432674" y="1450217"/>
              <a:chExt cx="2593455" cy="81609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AF986A4-E36F-B3F6-D916-A313CB0BA1CA}"/>
                  </a:ext>
                </a:extLst>
              </p:cNvPr>
              <p:cNvSpPr/>
              <p:nvPr/>
            </p:nvSpPr>
            <p:spPr>
              <a:xfrm>
                <a:off x="3432674" y="1450217"/>
                <a:ext cx="2593455" cy="232135"/>
              </a:xfrm>
              <a:prstGeom prst="rect">
                <a:avLst/>
              </a:prstGeom>
              <a:solidFill>
                <a:srgbClr val="66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D80BAE-7384-A546-2372-193932467316}"/>
                  </a:ext>
                </a:extLst>
              </p:cNvPr>
              <p:cNvSpPr txBox="1"/>
              <p:nvPr/>
            </p:nvSpPr>
            <p:spPr>
              <a:xfrm>
                <a:off x="3950957" y="1824598"/>
                <a:ext cx="1972484" cy="441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LightGBM</a:t>
                </a:r>
                <a:endParaRPr lang="ko-KR" altLang="en-US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E2F0C12-C8B7-3DE8-17C3-DDCBAE7C306A}"/>
              </a:ext>
            </a:extLst>
          </p:cNvPr>
          <p:cNvSpPr txBox="1"/>
          <p:nvPr/>
        </p:nvSpPr>
        <p:spPr>
          <a:xfrm>
            <a:off x="1185653" y="2045229"/>
            <a:ext cx="1093068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specializes in handling large datasets and high-dimensional features efficiently.</a:t>
            </a:r>
          </a:p>
        </p:txBody>
      </p:sp>
    </p:spTree>
    <p:extLst>
      <p:ext uri="{BB962C8B-B14F-4D97-AF65-F5344CB8AC3E}">
        <p14:creationId xmlns:p14="http://schemas.microsoft.com/office/powerpoint/2010/main" val="1475456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B1FE-854C-8AAB-A5C1-E87BA29B8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C448F7-A27B-3C35-4B1C-BC14DE370E28}"/>
              </a:ext>
            </a:extLst>
          </p:cNvPr>
          <p:cNvSpPr/>
          <p:nvPr/>
        </p:nvSpPr>
        <p:spPr>
          <a:xfrm>
            <a:off x="423757" y="1554994"/>
            <a:ext cx="4884193" cy="488724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27368E-F8F5-C421-8E5E-A6E8F1825A04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E1959F-136E-D080-F336-43B6CA501F7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41A36-A927-6313-F5D3-B7CA10F46423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4B350-A3C6-6C5B-7E8F-6E56737C01F2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183971-823F-B542-9EEE-E9575AF2BDD5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B80608-F658-F4F0-CAD8-0F055CA1A493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039F1-F05F-4FFB-561E-81A3F6AC5D05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03.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나현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 </a:t>
            </a:r>
            <a:r>
              <a:rPr lang="en-US" altLang="ko-KR" sz="2200" dirty="0" err="1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XGBoost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D6435-B9C3-7963-4CE1-432DE482690A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A8171BFE-E24E-2135-3B2C-04B7100F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33</a:t>
            </a:fld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49FFBE-DC6B-A265-F4F4-97049B2CFB6D}"/>
              </a:ext>
            </a:extLst>
          </p:cNvPr>
          <p:cNvGrpSpPr/>
          <p:nvPr/>
        </p:nvGrpSpPr>
        <p:grpSpPr>
          <a:xfrm>
            <a:off x="70456" y="834073"/>
            <a:ext cx="2800066" cy="400111"/>
            <a:chOff x="78689" y="821696"/>
            <a:chExt cx="2800066" cy="40011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B1BDA2F-226F-44B5-D465-69F1023A2109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B4FD733-D33E-E0BF-EC7C-1B702A84B3D6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9CAA4-532B-13FE-DDA5-9CD0F5CF82F5}"/>
                </a:ext>
              </a:extLst>
            </p:cNvPr>
            <p:cNvSpPr txBox="1"/>
            <p:nvPr/>
          </p:nvSpPr>
          <p:spPr>
            <a:xfrm>
              <a:off x="524774" y="838313"/>
              <a:ext cx="2238234" cy="38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Model code</a:t>
              </a:r>
              <a:endParaRPr lang="ko-KR" altLang="en-US" sz="18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97DD92-2D15-DD98-CD39-4994A418241E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3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DAEB14E9-B872-F0FC-3508-EF64AB2C53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6F3"/>
              </a:clrFrom>
              <a:clrTo>
                <a:srgbClr val="F7F6F3">
                  <a:alpha val="0"/>
                </a:srgbClr>
              </a:clrTo>
            </a:clrChange>
          </a:blip>
          <a:srcRect r="25641"/>
          <a:stretch/>
        </p:blipFill>
        <p:spPr>
          <a:xfrm>
            <a:off x="556660" y="1620133"/>
            <a:ext cx="4406356" cy="5100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4CEE31-D1B0-74BA-5B74-8428E6DC0091}"/>
              </a:ext>
            </a:extLst>
          </p:cNvPr>
          <p:cNvSpPr txBox="1"/>
          <p:nvPr/>
        </p:nvSpPr>
        <p:spPr>
          <a:xfrm>
            <a:off x="6218693" y="3427978"/>
            <a:ext cx="6117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Hyperparameters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found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using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rid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</a:t>
            </a:r>
            <a:r>
              <a:rPr lang="ko-KR" altLang="en-US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each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45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AC1DB6-87A8-A690-13F1-0649F87A90D3}"/>
              </a:ext>
            </a:extLst>
          </p:cNvPr>
          <p:cNvSpPr/>
          <p:nvPr/>
        </p:nvSpPr>
        <p:spPr>
          <a:xfrm>
            <a:off x="659238" y="1994941"/>
            <a:ext cx="4884193" cy="4540084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5C870E-D99D-6912-1B54-F8B38180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6F3"/>
              </a:clrFrom>
              <a:clrTo>
                <a:srgbClr val="F7F6F3">
                  <a:alpha val="0"/>
                </a:srgbClr>
              </a:clrTo>
            </a:clrChange>
          </a:blip>
          <a:srcRect t="2073" r="36933" b="27508"/>
          <a:stretch/>
        </p:blipFill>
        <p:spPr>
          <a:xfrm>
            <a:off x="597896" y="2092116"/>
            <a:ext cx="4313757" cy="4442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23FFE8-918D-71D6-48EB-5CAD173A6C94}"/>
              </a:ext>
            </a:extLst>
          </p:cNvPr>
          <p:cNvSpPr txBox="1"/>
          <p:nvPr/>
        </p:nvSpPr>
        <p:spPr>
          <a:xfrm>
            <a:off x="362414" y="1331358"/>
            <a:ext cx="85037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model: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Hyperparameters have been simplified and used as much as possible.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4D33EB-D9D4-DCE5-4F44-EAD0B98E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168"/>
          <a:stretch/>
        </p:blipFill>
        <p:spPr>
          <a:xfrm>
            <a:off x="5791506" y="3003545"/>
            <a:ext cx="6117478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1EA3A7-EDFF-D231-DE25-238143EFD08D}"/>
              </a:ext>
            </a:extLst>
          </p:cNvPr>
          <p:cNvSpPr txBox="1"/>
          <p:nvPr/>
        </p:nvSpPr>
        <p:spPr>
          <a:xfrm>
            <a:off x="9001743" y="4526035"/>
            <a:ext cx="2827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Learning Results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1B25A5-AD6B-7729-2B7F-4D7D6704B872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A2B1E-1D7D-FB07-1A0A-5CC520A2BD47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55F08-A0A3-4627-846F-4A6EAF5396BB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0DBAF2-1E06-8C38-5C6D-F770909807B5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890FC7-53CD-3CBB-FE38-D86526015DF5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D97E5-6DE1-9D10-8A9F-393BF6F7630B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03. </a:t>
            </a:r>
            <a:r>
              <a:rPr lang="ko-KR" altLang="en-US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나현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’s </a:t>
            </a:r>
            <a:r>
              <a:rPr lang="en-US" altLang="ko-KR" sz="2200" dirty="0" err="1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XGBoost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93AE5-D661-1329-64E0-99BE28A03B79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4  Our Model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CAD2D7-8888-EA26-BEBC-4F330A106072}"/>
              </a:ext>
            </a:extLst>
          </p:cNvPr>
          <p:cNvGrpSpPr/>
          <p:nvPr/>
        </p:nvGrpSpPr>
        <p:grpSpPr>
          <a:xfrm>
            <a:off x="70456" y="834073"/>
            <a:ext cx="2800066" cy="400111"/>
            <a:chOff x="78689" y="821696"/>
            <a:chExt cx="2800066" cy="40011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84E45A-3BE1-51AF-C484-51C89226B4E6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A0500E-D0A2-95B9-FCAB-96AA40DE12DF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50511D-3930-1DD3-7B5B-E3C55650DCCF}"/>
                </a:ext>
              </a:extLst>
            </p:cNvPr>
            <p:cNvSpPr txBox="1"/>
            <p:nvPr/>
          </p:nvSpPr>
          <p:spPr>
            <a:xfrm>
              <a:off x="524774" y="838313"/>
              <a:ext cx="2238234" cy="38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Results</a:t>
              </a:r>
              <a:endParaRPr lang="ko-KR" altLang="en-US" sz="18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7B00F0-7F6B-4F66-1301-24C0F1070ABB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3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634BED26-EF0E-45C8-D142-9CE7F55A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306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8B649-7FBB-AF58-1E51-7F15B2A9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AE1D5D-6697-6C8E-D894-CC411D0F2286}"/>
              </a:ext>
            </a:extLst>
          </p:cNvPr>
          <p:cNvSpPr txBox="1"/>
          <p:nvPr/>
        </p:nvSpPr>
        <p:spPr>
          <a:xfrm>
            <a:off x="6382133" y="3786190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연구배경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78415-7B75-5B2A-9669-FDA4CDBC3E53}"/>
              </a:ext>
            </a:extLst>
          </p:cNvPr>
          <p:cNvSpPr txBox="1"/>
          <p:nvPr/>
        </p:nvSpPr>
        <p:spPr>
          <a:xfrm>
            <a:off x="3624277" y="2509293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8008AA-1B76-F319-D550-F85F670EC063}"/>
              </a:ext>
            </a:extLst>
          </p:cNvPr>
          <p:cNvGrpSpPr/>
          <p:nvPr/>
        </p:nvGrpSpPr>
        <p:grpSpPr>
          <a:xfrm>
            <a:off x="4890018" y="2559222"/>
            <a:ext cx="662362" cy="589161"/>
            <a:chOff x="4188460" y="1827443"/>
            <a:chExt cx="485650" cy="43197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ECB5F0A-A500-6E49-6241-C137D82A9A6F}"/>
                </a:ext>
              </a:extLst>
            </p:cNvPr>
            <p:cNvSpPr/>
            <p:nvPr/>
          </p:nvSpPr>
          <p:spPr>
            <a:xfrm>
              <a:off x="4221448" y="1827686"/>
              <a:ext cx="431735" cy="43173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3000">
                  <a:srgbClr val="1453A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B9D92A-A681-9988-F3A1-DACE2552B697}"/>
                </a:ext>
              </a:extLst>
            </p:cNvPr>
            <p:cNvSpPr txBox="1"/>
            <p:nvPr/>
          </p:nvSpPr>
          <p:spPr>
            <a:xfrm>
              <a:off x="4188460" y="1827443"/>
              <a:ext cx="485650" cy="42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05</a:t>
              </a:r>
              <a:endPara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091A69-1D17-3AC9-A11C-B9BD296C75A2}"/>
              </a:ext>
            </a:extLst>
          </p:cNvPr>
          <p:cNvSpPr txBox="1"/>
          <p:nvPr/>
        </p:nvSpPr>
        <p:spPr>
          <a:xfrm>
            <a:off x="5734143" y="2505122"/>
            <a:ext cx="256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Conclusion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AEC34CA-7611-08E2-8EF9-4360A05D44C0}"/>
              </a:ext>
            </a:extLst>
          </p:cNvPr>
          <p:cNvSpPr/>
          <p:nvPr/>
        </p:nvSpPr>
        <p:spPr>
          <a:xfrm rot="16200000">
            <a:off x="10259686" y="4937260"/>
            <a:ext cx="1313727" cy="2550902"/>
          </a:xfrm>
          <a:prstGeom prst="rtTriangle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0C62BC2A-CEA0-66BE-2844-831B935C8AB6}"/>
              </a:ext>
            </a:extLst>
          </p:cNvPr>
          <p:cNvSpPr/>
          <p:nvPr/>
        </p:nvSpPr>
        <p:spPr>
          <a:xfrm rot="5400000">
            <a:off x="0" y="0"/>
            <a:ext cx="1643605" cy="1643605"/>
          </a:xfrm>
          <a:prstGeom prst="rtTriangle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9FD6EE-7E21-E824-18F8-185B0DBB134B}"/>
              </a:ext>
            </a:extLst>
          </p:cNvPr>
          <p:cNvCxnSpPr>
            <a:cxnSpLocks/>
          </p:cNvCxnSpPr>
          <p:nvPr/>
        </p:nvCxnSpPr>
        <p:spPr>
          <a:xfrm>
            <a:off x="5625529" y="3380886"/>
            <a:ext cx="0" cy="630682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7AAB69-DD9C-75E7-ACF7-6607111C3DAB}"/>
              </a:ext>
            </a:extLst>
          </p:cNvPr>
          <p:cNvSpPr txBox="1"/>
          <p:nvPr/>
        </p:nvSpPr>
        <p:spPr>
          <a:xfrm>
            <a:off x="5734143" y="3278225"/>
            <a:ext cx="1959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Public Score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96339-D673-7904-A1F3-1124A0D76061}"/>
              </a:ext>
            </a:extLst>
          </p:cNvPr>
          <p:cNvSpPr txBox="1"/>
          <p:nvPr/>
        </p:nvSpPr>
        <p:spPr>
          <a:xfrm>
            <a:off x="5724356" y="3633079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Development</a:t>
            </a:r>
            <a:endParaRPr lang="ko-KR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901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1687-CE74-126D-21CF-7D2D5025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57C34A4-996A-5112-01CF-07F09721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6" y="1665504"/>
            <a:ext cx="8745670" cy="4532769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7C253C1-0844-5A8E-93E0-26E9A32D25C0}"/>
              </a:ext>
            </a:extLst>
          </p:cNvPr>
          <p:cNvSpPr/>
          <p:nvPr/>
        </p:nvSpPr>
        <p:spPr>
          <a:xfrm>
            <a:off x="8427626" y="2879144"/>
            <a:ext cx="3578942" cy="2133600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C55B65-15E6-62D4-CC8A-EE5133620DF2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EBBCA-87A4-7C52-FFE8-86C7BB9A88F2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E25DD-9F4C-46FB-6143-6CEC14F22963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65489-FB4F-89FD-F898-8C0E6AA8532C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E544EA-072C-959D-D1A4-B0CD995D0821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F726F-8BD0-9667-5FD0-8D45EEA5E404}"/>
              </a:ext>
            </a:extLst>
          </p:cNvPr>
          <p:cNvSpPr txBox="1"/>
          <p:nvPr/>
        </p:nvSpPr>
        <p:spPr>
          <a:xfrm>
            <a:off x="28770" y="325869"/>
            <a:ext cx="4047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01. Public Score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defRPr/>
            </a:pP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7E959-1D21-E2B2-D97B-3DE924DE543B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5  Conclusion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17EAF7-0858-3EB4-9390-051D1AF980CD}"/>
              </a:ext>
            </a:extLst>
          </p:cNvPr>
          <p:cNvGrpSpPr/>
          <p:nvPr/>
        </p:nvGrpSpPr>
        <p:grpSpPr>
          <a:xfrm>
            <a:off x="70456" y="834073"/>
            <a:ext cx="2800066" cy="400111"/>
            <a:chOff x="78689" y="821696"/>
            <a:chExt cx="2800066" cy="40011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5699EBB-F089-55FB-86C8-0FF4CF9BB21A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E69F3D-4F3E-2C06-2B6A-910576037234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E971E4-B3F4-DDB3-225E-49D99D77459F}"/>
                </a:ext>
              </a:extLst>
            </p:cNvPr>
            <p:cNvSpPr txBox="1"/>
            <p:nvPr/>
          </p:nvSpPr>
          <p:spPr>
            <a:xfrm>
              <a:off x="524774" y="838313"/>
              <a:ext cx="2238234" cy="38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Submission</a:t>
              </a:r>
              <a:endParaRPr lang="ko-KR" altLang="en-US" sz="18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4FEE04-11A8-3101-286C-E5007A963134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087E505-A070-4A64-4DD5-95A1456B58C0}"/>
              </a:ext>
            </a:extLst>
          </p:cNvPr>
          <p:cNvSpPr txBox="1"/>
          <p:nvPr/>
        </p:nvSpPr>
        <p:spPr>
          <a:xfrm>
            <a:off x="4598429" y="1029682"/>
            <a:ext cx="789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of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submission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and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steadily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increase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36F25A3B-910E-F900-1128-6060D92D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B39956-C22D-E9CA-FA47-B07A20255EC5}"/>
              </a:ext>
            </a:extLst>
          </p:cNvPr>
          <p:cNvSpPr txBox="1"/>
          <p:nvPr/>
        </p:nvSpPr>
        <p:spPr>
          <a:xfrm>
            <a:off x="8717238" y="3577945"/>
            <a:ext cx="2999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Finally, We did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15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A7F3C-05CF-EE02-146E-72FC9E27C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FB65DD-66F1-7FF7-FEA5-51C5C6E90426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A58DB-4801-5DEE-6BE6-336B8087DED2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39AB7-99CF-BA03-4167-55B11C6F61F3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B1D86C-19BC-5812-2086-C8C12383BB20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AD867F-2C22-81F7-D5EF-DEFEDEEED2D0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AA7694-9B12-7904-2358-09CFFAD0F4E8}"/>
              </a:ext>
            </a:extLst>
          </p:cNvPr>
          <p:cNvSpPr txBox="1"/>
          <p:nvPr/>
        </p:nvSpPr>
        <p:spPr>
          <a:xfrm>
            <a:off x="28770" y="325869"/>
            <a:ext cx="4047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01. Public Score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defRPr/>
            </a:pP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9A95D-8EDA-BD0A-991D-45CD78234074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5  Conclusion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F74A42A-8FA0-46E5-8573-573A73DAEFC3}"/>
              </a:ext>
            </a:extLst>
          </p:cNvPr>
          <p:cNvGrpSpPr/>
          <p:nvPr/>
        </p:nvGrpSpPr>
        <p:grpSpPr>
          <a:xfrm>
            <a:off x="70456" y="834073"/>
            <a:ext cx="2800066" cy="400111"/>
            <a:chOff x="78689" y="821696"/>
            <a:chExt cx="2800066" cy="40011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05D6A7-0F88-CBEF-9387-CF0C68519072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8032250-A566-43C7-861D-86D85A0FEEBD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F5D004-69C7-E3B1-11D1-2AD18593B72D}"/>
                </a:ext>
              </a:extLst>
            </p:cNvPr>
            <p:cNvSpPr txBox="1"/>
            <p:nvPr/>
          </p:nvSpPr>
          <p:spPr>
            <a:xfrm>
              <a:off x="524774" y="838313"/>
              <a:ext cx="2238234" cy="38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Submission</a:t>
              </a:r>
              <a:endParaRPr lang="ko-KR" altLang="en-US" sz="18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029511-91C3-467E-199E-CE4C17EF5506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4EE243A-D83A-028E-42AF-F44B4B48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41" y="1859892"/>
            <a:ext cx="10801854" cy="42978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04E678-52D1-FE83-27BF-803EEAB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287" y="3292628"/>
            <a:ext cx="2040039" cy="1432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1F532A-B2B0-B957-7092-12D856EB2CE3}"/>
              </a:ext>
            </a:extLst>
          </p:cNvPr>
          <p:cNvSpPr txBox="1"/>
          <p:nvPr/>
        </p:nvSpPr>
        <p:spPr>
          <a:xfrm>
            <a:off x="7445993" y="1188845"/>
            <a:ext cx="3260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285th out of 1608 teams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C1AF31-B2B0-0DA0-64BB-F4514272F83A}"/>
              </a:ext>
            </a:extLst>
          </p:cNvPr>
          <p:cNvSpPr/>
          <p:nvPr/>
        </p:nvSpPr>
        <p:spPr>
          <a:xfrm>
            <a:off x="802888" y="5509549"/>
            <a:ext cx="10366682" cy="648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872BC3E-2D20-E38F-9A67-1C978DB4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537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BC23C-235E-AD56-00BE-CD7062C2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186EBF-97D3-4401-A858-31785E5C5B43}"/>
              </a:ext>
            </a:extLst>
          </p:cNvPr>
          <p:cNvSpPr/>
          <p:nvPr/>
        </p:nvSpPr>
        <p:spPr>
          <a:xfrm>
            <a:off x="8427626" y="2879144"/>
            <a:ext cx="3578942" cy="2133600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115983-F15D-4DAE-62CA-1B3ED91F9AC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F3068-2882-55BA-2328-B03A4A8C68CD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B9B2A-29E3-A9C2-0CBA-81A2F148F088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49F1FB-5F9C-0A42-81F4-445D96A28E81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4B596C-5CAB-E153-1B81-43318F3DF907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DC8DC-B25D-BB5E-BF53-C4CA6F16A36C}"/>
              </a:ext>
            </a:extLst>
          </p:cNvPr>
          <p:cNvSpPr txBox="1"/>
          <p:nvPr/>
        </p:nvSpPr>
        <p:spPr>
          <a:xfrm>
            <a:off x="28770" y="325869"/>
            <a:ext cx="4047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02. Development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defRPr/>
            </a:pP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41376-5E2F-627A-AC14-F2FE2EB1FA88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5  Conclusion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5203FC-CF2C-7544-C564-C7F87B666A94}"/>
              </a:ext>
            </a:extLst>
          </p:cNvPr>
          <p:cNvGrpSpPr/>
          <p:nvPr/>
        </p:nvGrpSpPr>
        <p:grpSpPr>
          <a:xfrm>
            <a:off x="70456" y="834073"/>
            <a:ext cx="3654051" cy="400111"/>
            <a:chOff x="78689" y="821696"/>
            <a:chExt cx="3654051" cy="40011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3161682-9B6A-34F4-11DA-FEC073EE27C2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83A1708-4667-6442-7C3A-BD6A16843C97}"/>
                </a:ext>
              </a:extLst>
            </p:cNvPr>
            <p:cNvSpPr/>
            <p:nvPr/>
          </p:nvSpPr>
          <p:spPr>
            <a:xfrm>
              <a:off x="524774" y="821696"/>
              <a:ext cx="2879802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E1E6D4-EF5A-CBCA-CA2F-6D8842DDAD9F}"/>
                </a:ext>
              </a:extLst>
            </p:cNvPr>
            <p:cNvSpPr txBox="1"/>
            <p:nvPr/>
          </p:nvSpPr>
          <p:spPr>
            <a:xfrm>
              <a:off x="524774" y="838313"/>
              <a:ext cx="3207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1st place team usage model</a:t>
              </a:r>
              <a:endParaRPr lang="ko-KR" altLang="en-US" sz="18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FC479E-7000-4C1C-3AB9-CF311DC72F7B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BB99324-EBD1-B545-4C37-C1F639C5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58" y="1421179"/>
            <a:ext cx="7424586" cy="521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4A870A-91BB-00ED-30B8-350CBCA762F2}"/>
              </a:ext>
            </a:extLst>
          </p:cNvPr>
          <p:cNvSpPr txBox="1"/>
          <p:nvPr/>
        </p:nvSpPr>
        <p:spPr>
          <a:xfrm>
            <a:off x="8789750" y="3761278"/>
            <a:ext cx="297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Deeplearning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5ABA860A-E99B-2126-25BF-3C5926DE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754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9368B-1471-1A0A-FF21-A2DB5CB64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A32C90-9564-75BE-DBEE-C96B4126AB2C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5BEE3-9D4F-58C6-139E-F1B7F9A99E50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0418A-0117-F081-53A5-6B49E86AF7E7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D99568-1497-F435-824F-69A3F1D383EF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73BC86-7843-53FF-A248-0963FABDAE13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9512E-2C61-9F19-60D6-F5527CC01090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03. At the end of the contest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5A2756-182A-F4DF-A696-925E57FAD1B2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5  Conclusion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026" name="Picture 2" descr="목표 달성 PNG, 일러스트, PSD 및 클립 아트에 대한 무료 다운로드 | Pngtree">
            <a:extLst>
              <a:ext uri="{FF2B5EF4-FFF2-40B4-BE49-F238E27FC236}">
                <a16:creationId xmlns:a16="http://schemas.microsoft.com/office/drawing/2014/main" id="{7FFD506F-FD1A-883B-3F1C-A96ED17D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46" y="2495984"/>
            <a:ext cx="5041298" cy="283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87C1F9B-E923-4764-43C7-59B33CDC265E}"/>
              </a:ext>
            </a:extLst>
          </p:cNvPr>
          <p:cNvGrpSpPr/>
          <p:nvPr/>
        </p:nvGrpSpPr>
        <p:grpSpPr>
          <a:xfrm>
            <a:off x="70456" y="834073"/>
            <a:ext cx="3654051" cy="400111"/>
            <a:chOff x="78689" y="821696"/>
            <a:chExt cx="3654051" cy="40011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3331B90-0B49-4C96-71C6-669407F93160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F2E30BF-07C1-AE87-3D66-9EB596E1E139}"/>
                </a:ext>
              </a:extLst>
            </p:cNvPr>
            <p:cNvSpPr/>
            <p:nvPr/>
          </p:nvSpPr>
          <p:spPr>
            <a:xfrm>
              <a:off x="524774" y="821696"/>
              <a:ext cx="2879802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C2758-D4D2-C3FA-80F9-5F82AD4D9DAC}"/>
                </a:ext>
              </a:extLst>
            </p:cNvPr>
            <p:cNvSpPr txBox="1"/>
            <p:nvPr/>
          </p:nvSpPr>
          <p:spPr>
            <a:xfrm>
              <a:off x="524774" y="838313"/>
              <a:ext cx="3207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Impression</a:t>
              </a:r>
              <a:endParaRPr lang="ko-KR" altLang="en-US" sz="18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8E457F-BEDD-7E55-4103-BB5EA914078A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47D507F-813F-5FA8-15B9-A2ED63C6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13" name="Picture 2" descr="알파고, 인공지능에 관한 이야기 | 위스타트">
            <a:extLst>
              <a:ext uri="{FF2B5EF4-FFF2-40B4-BE49-F238E27FC236}">
                <a16:creationId xmlns:a16="http://schemas.microsoft.com/office/drawing/2014/main" id="{4B69D0B2-DF70-F447-D176-FEDC202E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6" y="2495984"/>
            <a:ext cx="5643799" cy="283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7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324A-8F93-EC8A-3EA0-1DD18336D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47B1B87-A50D-209F-B2DF-BB9FC4D783AD}"/>
              </a:ext>
            </a:extLst>
          </p:cNvPr>
          <p:cNvSpPr/>
          <p:nvPr/>
        </p:nvSpPr>
        <p:spPr>
          <a:xfrm>
            <a:off x="4709085" y="3269559"/>
            <a:ext cx="7030630" cy="2970587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D267BA9-787C-07D1-57B0-61BEE0ED3D7E}"/>
              </a:ext>
            </a:extLst>
          </p:cNvPr>
          <p:cNvSpPr/>
          <p:nvPr/>
        </p:nvSpPr>
        <p:spPr>
          <a:xfrm>
            <a:off x="749825" y="3070477"/>
            <a:ext cx="3680566" cy="3445519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E759AA3B-D3E2-06B3-37DE-BAEE46B1F3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129634" y="1349342"/>
            <a:ext cx="833689" cy="7441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0DF190-CF61-1622-666E-47CDB59C8593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B4B4A5-2348-1225-6FC1-532BEB610462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045855-8DDD-0A51-5028-F1ABC5A77765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6E10B-3EA1-3FE9-D27E-6392528E7655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511487-79D0-6DCD-2581-39BBFE562D54}"/>
              </a:ext>
            </a:extLst>
          </p:cNvPr>
          <p:cNvSpPr/>
          <p:nvPr/>
        </p:nvSpPr>
        <p:spPr>
          <a:xfrm>
            <a:off x="2781629" y="1497600"/>
            <a:ext cx="66287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유형 분류를 통해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사고에 대한 정리 및 해결책을 제시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이를 활용해 자율주행차량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안전성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향상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및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도입화 가속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5AA3A6-59D4-34E1-A493-3B780CBB583E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CB20C-64A6-2034-C288-EA04E3CD7869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7DDAE-2031-7325-EF05-AB42A80CAE1C}"/>
              </a:ext>
            </a:extLst>
          </p:cNvPr>
          <p:cNvSpPr txBox="1"/>
          <p:nvPr/>
        </p:nvSpPr>
        <p:spPr>
          <a:xfrm>
            <a:off x="28770" y="325869"/>
            <a:ext cx="5516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 . Introduction to the competition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BA80D-62E1-659E-8D00-FDFFCE293801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 Introduction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2BB50-9E04-B6A0-E84D-5AEFF5D937DC}"/>
              </a:ext>
            </a:extLst>
          </p:cNvPr>
          <p:cNvGrpSpPr/>
          <p:nvPr/>
        </p:nvGrpSpPr>
        <p:grpSpPr>
          <a:xfrm>
            <a:off x="70456" y="834073"/>
            <a:ext cx="2367944" cy="407230"/>
            <a:chOff x="78689" y="821696"/>
            <a:chExt cx="2367944" cy="40723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F54ADB-E0FF-9BC1-5C95-03428CC7EBFC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A431B4C-99F1-3974-2C18-F25B3240989A}"/>
                </a:ext>
              </a:extLst>
            </p:cNvPr>
            <p:cNvSpPr/>
            <p:nvPr/>
          </p:nvSpPr>
          <p:spPr>
            <a:xfrm>
              <a:off x="524774" y="821696"/>
              <a:ext cx="1921859" cy="40723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74B56C-F1A5-DF19-B799-49536EB89E19}"/>
                </a:ext>
              </a:extLst>
            </p:cNvPr>
            <p:cNvSpPr txBox="1"/>
            <p:nvPr/>
          </p:nvSpPr>
          <p:spPr>
            <a:xfrm>
              <a:off x="524774" y="838314"/>
              <a:ext cx="192185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7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Kaggle</a:t>
              </a:r>
              <a:r>
                <a:rPr lang="ko-KR" altLang="en-US" sz="17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sz="17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competition</a:t>
              </a:r>
              <a:endParaRPr kumimoji="0" lang="ko-KR" altLang="en-US" sz="17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EB06AC-2CBB-4EAD-FE2F-4064565358D9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3FF2ED-09B0-79D8-7839-13EE7A46AC4B}"/>
              </a:ext>
            </a:extLst>
          </p:cNvPr>
          <p:cNvGrpSpPr/>
          <p:nvPr/>
        </p:nvGrpSpPr>
        <p:grpSpPr>
          <a:xfrm>
            <a:off x="79184" y="2523336"/>
            <a:ext cx="2359216" cy="407230"/>
            <a:chOff x="78689" y="821696"/>
            <a:chExt cx="2359216" cy="40723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F54FA8-7C6F-6C1E-DA00-97503B367EA8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4BFFBB7-DA58-06E1-B222-5EBAC739072F}"/>
                </a:ext>
              </a:extLst>
            </p:cNvPr>
            <p:cNvSpPr/>
            <p:nvPr/>
          </p:nvSpPr>
          <p:spPr>
            <a:xfrm>
              <a:off x="524774" y="821696"/>
              <a:ext cx="1913131" cy="40723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9F80B4-0074-3AD2-A41B-D96C831B9956}"/>
                </a:ext>
              </a:extLst>
            </p:cNvPr>
            <p:cNvSpPr txBox="1"/>
            <p:nvPr/>
          </p:nvSpPr>
          <p:spPr>
            <a:xfrm>
              <a:off x="524774" y="838314"/>
              <a:ext cx="98005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0" i="0" u="none" strike="noStrike" kern="1200" cap="none" spc="-150" normalizeH="0" baseline="0" noProof="0" dirty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MCTS?</a:t>
              </a:r>
              <a:endParaRPr kumimoji="0" lang="ko-KR" altLang="en-US" sz="17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50307F-3336-DF13-C38F-1D8CA908BE35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2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B6BFDEB0-12B1-564B-489F-4B4289C8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C1FE5-567C-09F9-0096-ECF0C285C4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663" b="4481"/>
          <a:stretch/>
        </p:blipFill>
        <p:spPr>
          <a:xfrm>
            <a:off x="1862253" y="1295503"/>
            <a:ext cx="8516304" cy="1112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078A6F-4107-CB23-CAF5-013A8403BC9A}"/>
              </a:ext>
            </a:extLst>
          </p:cNvPr>
          <p:cNvSpPr txBox="1"/>
          <p:nvPr/>
        </p:nvSpPr>
        <p:spPr>
          <a:xfrm>
            <a:off x="4855564" y="3670931"/>
            <a:ext cx="670012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Researchers have developed various MCTS variants for games but haven't identified the best fit for specific game types.</a:t>
            </a:r>
          </a:p>
          <a:p>
            <a:pPr algn="ctr"/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This competition focuses on finding MCTS variants that </a:t>
            </a:r>
            <a:r>
              <a:rPr lang="en-US" altLang="ko-KR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perform well across diverse scenarios.</a:t>
            </a:r>
          </a:p>
          <a:p>
            <a:pPr algn="ctr"/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goal is to create a model that predicts how one MCTS variant performs compared to another in different games.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알파고 '세계의 표준'을 노리다 &lt; 사회 &lt; 기사본문 - 시사저널">
            <a:extLst>
              <a:ext uri="{FF2B5EF4-FFF2-40B4-BE49-F238E27FC236}">
                <a16:creationId xmlns:a16="http://schemas.microsoft.com/office/drawing/2014/main" id="{6B2F3E24-1D04-B901-F445-5B9408AE2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3" y="4825093"/>
            <a:ext cx="2394981" cy="147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D9EFB-B32C-D6C5-F09A-A1E38892F440}"/>
              </a:ext>
            </a:extLst>
          </p:cNvPr>
          <p:cNvSpPr txBox="1"/>
          <p:nvPr/>
        </p:nvSpPr>
        <p:spPr>
          <a:xfrm>
            <a:off x="2081971" y="3138965"/>
            <a:ext cx="980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MCTS?</a:t>
            </a:r>
            <a:endParaRPr kumimoji="0" lang="ko-KR" altLang="en-US" b="0" i="0" u="none" strike="noStrike" kern="1200" cap="none" spc="-150" normalizeH="0" baseline="0" noProof="0" dirty="0">
              <a:ln>
                <a:noFill/>
              </a:ln>
              <a:solidFill>
                <a:srgbClr val="2F5599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49CD8-6D52-B73A-CA90-04CE343EABE0}"/>
              </a:ext>
            </a:extLst>
          </p:cNvPr>
          <p:cNvSpPr txBox="1"/>
          <p:nvPr/>
        </p:nvSpPr>
        <p:spPr>
          <a:xfrm>
            <a:off x="636309" y="3584273"/>
            <a:ext cx="39075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search algorithm used to 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 intelligent 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board game players. 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AlphaGo</a:t>
            </a:r>
          </a:p>
        </p:txBody>
      </p:sp>
    </p:spTree>
    <p:extLst>
      <p:ext uri="{BB962C8B-B14F-4D97-AF65-F5344CB8AC3E}">
        <p14:creationId xmlns:p14="http://schemas.microsoft.com/office/powerpoint/2010/main" val="884657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79A2-7F2A-66FB-82C3-D50AA358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80FDC-3352-E0EE-8CFD-6DAAD8F73050}"/>
              </a:ext>
            </a:extLst>
          </p:cNvPr>
          <p:cNvSpPr txBox="1"/>
          <p:nvPr/>
        </p:nvSpPr>
        <p:spPr>
          <a:xfrm>
            <a:off x="5283416" y="3820704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연구배경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1A8C3-780E-34CD-56BC-4DE0B17D38BD}"/>
              </a:ext>
            </a:extLst>
          </p:cNvPr>
          <p:cNvSpPr txBox="1"/>
          <p:nvPr/>
        </p:nvSpPr>
        <p:spPr>
          <a:xfrm>
            <a:off x="5283416" y="4136877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연구 목적 및 흐름도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4AB9AE-FEFA-4CA8-32B5-A45973C74531}"/>
              </a:ext>
            </a:extLst>
          </p:cNvPr>
          <p:cNvCxnSpPr>
            <a:cxnSpLocks/>
          </p:cNvCxnSpPr>
          <p:nvPr/>
        </p:nvCxnSpPr>
        <p:spPr>
          <a:xfrm>
            <a:off x="5134057" y="3883155"/>
            <a:ext cx="0" cy="6306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DB4E2B-977C-9A2C-9600-B9B939EDFE63}"/>
              </a:ext>
            </a:extLst>
          </p:cNvPr>
          <p:cNvSpPr txBox="1"/>
          <p:nvPr/>
        </p:nvSpPr>
        <p:spPr>
          <a:xfrm>
            <a:off x="3753051" y="1130403"/>
            <a:ext cx="4979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50" dirty="0">
                <a:solidFill>
                  <a:srgbClr val="2E549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Thank you for listening :)</a:t>
            </a:r>
            <a:endParaRPr lang="ko-KR" altLang="en-US" sz="3600" spc="-150" dirty="0">
              <a:solidFill>
                <a:srgbClr val="2E5497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DC6F11C-57BF-82DB-8789-77C27586E24B}"/>
              </a:ext>
            </a:extLst>
          </p:cNvPr>
          <p:cNvSpPr/>
          <p:nvPr/>
        </p:nvSpPr>
        <p:spPr>
          <a:xfrm rot="16200000">
            <a:off x="10259686" y="4937260"/>
            <a:ext cx="1313727" cy="2550902"/>
          </a:xfrm>
          <a:prstGeom prst="rtTriangle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C6EEEBCB-7A90-1F4F-62B6-80CCA4F9ABDC}"/>
              </a:ext>
            </a:extLst>
          </p:cNvPr>
          <p:cNvSpPr/>
          <p:nvPr/>
        </p:nvSpPr>
        <p:spPr>
          <a:xfrm rot="5400000">
            <a:off x="0" y="0"/>
            <a:ext cx="1643605" cy="1643605"/>
          </a:xfrm>
          <a:prstGeom prst="rtTriangle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A2E750-453F-E774-27CF-79478152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245" y="1939131"/>
            <a:ext cx="6361868" cy="32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9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62D66-7AF4-D3B6-B21B-13687430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2723042-8C1F-CD0D-1FDB-D7157D58A286}"/>
              </a:ext>
            </a:extLst>
          </p:cNvPr>
          <p:cNvSpPr/>
          <p:nvPr/>
        </p:nvSpPr>
        <p:spPr>
          <a:xfrm>
            <a:off x="664591" y="3989783"/>
            <a:ext cx="7121210" cy="249382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5973E12-E1A6-ABCE-86C5-21AA6090CE51}"/>
              </a:ext>
            </a:extLst>
          </p:cNvPr>
          <p:cNvSpPr/>
          <p:nvPr/>
        </p:nvSpPr>
        <p:spPr>
          <a:xfrm>
            <a:off x="2680114" y="3785327"/>
            <a:ext cx="2983553" cy="4693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2D4A7C-C1A0-5AFA-5607-97101AC91E62}"/>
              </a:ext>
            </a:extLst>
          </p:cNvPr>
          <p:cNvSpPr/>
          <p:nvPr/>
        </p:nvSpPr>
        <p:spPr>
          <a:xfrm>
            <a:off x="1207626" y="1374335"/>
            <a:ext cx="9915645" cy="1635320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8E533E-C5E3-7CDC-A2C7-CA71C3AE22E6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943BE4-6DDA-A840-663C-656FD9ABBC3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888D13-6EAF-C714-76A3-D3E0D36AF4E3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A7C8C9-9E88-FBDA-AA87-0D759D1729B1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F20701-869A-9325-DAC1-934674068D5E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6E0848-108F-FEFA-A1DD-B36ED0E39321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6FD8BD-3A7B-EE59-4D78-D11984D20864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kumimoji="0" lang="en-US" altLang="ko-KR" sz="2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.  </a:t>
            </a: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The goal of the competition</a:t>
            </a:r>
            <a:endParaRPr kumimoji="0" lang="ko-KR" altLang="en-US" sz="22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B20DBC-BA4E-F4F4-25B5-196FD8DCE17F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 Introduction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0C7955-AE4E-9010-F096-41C8CDEC6AEA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5AD17E-61D7-3DEC-5411-78C15B381442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1D42C5B-77CA-F400-2BCF-A3DB7006CEFE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804F5F-8B72-6E27-C301-172CB31A6100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7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Goal &amp; Evaluation</a:t>
              </a:r>
              <a:endParaRPr kumimoji="0" lang="ko-KR" altLang="en-US" sz="17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E903A3-E76F-C3D2-1249-C1AD92978FC3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9B7F9D-218C-44E6-08B7-1A0E1A1B0718}"/>
              </a:ext>
            </a:extLst>
          </p:cNvPr>
          <p:cNvGrpSpPr/>
          <p:nvPr/>
        </p:nvGrpSpPr>
        <p:grpSpPr>
          <a:xfrm>
            <a:off x="83644" y="3240758"/>
            <a:ext cx="3219774" cy="400111"/>
            <a:chOff x="78689" y="821696"/>
            <a:chExt cx="3219774" cy="40011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C15A4B3-A824-AC31-AA9C-482AC054F919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C496D3-E8A9-8C42-5E49-651AF3F666D6}"/>
                </a:ext>
              </a:extLst>
            </p:cNvPr>
            <p:cNvSpPr/>
            <p:nvPr/>
          </p:nvSpPr>
          <p:spPr>
            <a:xfrm>
              <a:off x="524774" y="821696"/>
              <a:ext cx="2368283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92DE6F-20FB-AA57-3426-322E67ED8967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0" i="0" u="none" strike="noStrike" kern="1200" cap="none" spc="-150" normalizeH="0" baseline="0" noProof="0" dirty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Target variable</a:t>
              </a:r>
              <a:endParaRPr kumimoji="0" lang="ko-KR" altLang="en-US" sz="17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4518EF-0A15-4AD3-03B6-A402955B96AF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2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3846730F-E971-3759-539D-17D5FB36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3416B-F486-CBEB-3EBE-FF5A02EB63C5}"/>
              </a:ext>
            </a:extLst>
          </p:cNvPr>
          <p:cNvSpPr txBox="1"/>
          <p:nvPr/>
        </p:nvSpPr>
        <p:spPr>
          <a:xfrm>
            <a:off x="2702341" y="1597599"/>
            <a:ext cx="820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 predict agent 1's performance against agent 2(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Regression Problem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E2C9A-A9BC-8C12-582E-665258715545}"/>
              </a:ext>
            </a:extLst>
          </p:cNvPr>
          <p:cNvSpPr txBox="1"/>
          <p:nvPr/>
        </p:nvSpPr>
        <p:spPr>
          <a:xfrm>
            <a:off x="258936" y="4819835"/>
            <a:ext cx="696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The difference in performance between two players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BF7656-5BAA-F43C-EE54-06351A46B2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3364" y="3896518"/>
            <a:ext cx="3414408" cy="2951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D2466A-B166-DF36-8684-EDDAD611B7CD}"/>
              </a:ext>
            </a:extLst>
          </p:cNvPr>
          <p:cNvSpPr txBox="1"/>
          <p:nvPr/>
        </p:nvSpPr>
        <p:spPr>
          <a:xfrm>
            <a:off x="3018326" y="2176416"/>
            <a:ext cx="7942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root mean square error(</a:t>
            </a:r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RMSE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between the actual performance level value of agent 1 and the performance level of agent 1 we predicted.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B2C85-09B2-064D-98F2-EB13D6640A2F}"/>
              </a:ext>
            </a:extLst>
          </p:cNvPr>
          <p:cNvSpPr txBox="1"/>
          <p:nvPr/>
        </p:nvSpPr>
        <p:spPr>
          <a:xfrm>
            <a:off x="2680114" y="3813876"/>
            <a:ext cx="298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srgbClr val="063C6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Pretendard Medium" panose="02000603000000020004" pitchFamily="50" charset="-127"/>
              </a:rPr>
              <a:t>The "utility_agent1" variable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D7995C-3276-FFC5-CC0D-84AF22D0837E}"/>
              </a:ext>
            </a:extLst>
          </p:cNvPr>
          <p:cNvSpPr txBox="1"/>
          <p:nvPr/>
        </p:nvSpPr>
        <p:spPr>
          <a:xfrm>
            <a:off x="802888" y="4366058"/>
            <a:ext cx="5433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H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successful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agent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H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failed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was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E1C42E-7CAE-39B5-669D-296F379F8288}"/>
              </a:ext>
            </a:extLst>
          </p:cNvPr>
          <p:cNvSpPr txBox="1"/>
          <p:nvPr/>
        </p:nvSpPr>
        <p:spPr>
          <a:xfrm>
            <a:off x="9208446" y="3717079"/>
            <a:ext cx="298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defRPr/>
            </a:pPr>
            <a:r>
              <a:rPr lang="en-US" altLang="ko-KR" sz="16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&lt;Target variable plot&gt;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3D94E5-9B28-4E09-D419-207ED4912E52}"/>
              </a:ext>
            </a:extLst>
          </p:cNvPr>
          <p:cNvSpPr txBox="1"/>
          <p:nvPr/>
        </p:nvSpPr>
        <p:spPr>
          <a:xfrm>
            <a:off x="1902596" y="1545050"/>
            <a:ext cx="83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2F55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ExtraBold" panose="02000903000000020004" pitchFamily="2" charset="-127"/>
              </a:rPr>
              <a:t>Goal: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2F559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6DD7CE-7CE9-A87C-8028-A0F553DDDE85}"/>
              </a:ext>
            </a:extLst>
          </p:cNvPr>
          <p:cNvSpPr txBox="1"/>
          <p:nvPr/>
        </p:nvSpPr>
        <p:spPr>
          <a:xfrm>
            <a:off x="1413522" y="2272611"/>
            <a:ext cx="2028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2F55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Pretendard ExtraBold" panose="02000903000000020004" pitchFamily="2" charset="-127"/>
              </a:rPr>
              <a:t>Evaluation: 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2F5599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Pretendard ExtraBold" panose="020009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27D5745-2772-950C-8398-F90BBFAE5B89}"/>
              </a:ext>
            </a:extLst>
          </p:cNvPr>
          <p:cNvGrpSpPr/>
          <p:nvPr/>
        </p:nvGrpSpPr>
        <p:grpSpPr>
          <a:xfrm>
            <a:off x="897097" y="5133642"/>
            <a:ext cx="6729591" cy="1328466"/>
            <a:chOff x="839348" y="5256384"/>
            <a:chExt cx="6729591" cy="1328466"/>
          </a:xfrm>
        </p:grpSpPr>
        <p:pic>
          <p:nvPicPr>
            <p:cNvPr id="17" name="그래픽 16" descr="악수 윤곽선">
              <a:extLst>
                <a:ext uri="{FF2B5EF4-FFF2-40B4-BE49-F238E27FC236}">
                  <a16:creationId xmlns:a16="http://schemas.microsoft.com/office/drawing/2014/main" id="{50ED0FC2-E80F-BA6A-EA9C-92A419674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64597" y="5256384"/>
              <a:ext cx="819303" cy="819303"/>
            </a:xfrm>
            <a:prstGeom prst="rect">
              <a:avLst/>
            </a:prstGeom>
          </p:spPr>
        </p:pic>
        <p:pic>
          <p:nvPicPr>
            <p:cNvPr id="35" name="그래픽 34" descr="우는 얼굴(윤곽선) 단색으로 채워진">
              <a:extLst>
                <a:ext uri="{FF2B5EF4-FFF2-40B4-BE49-F238E27FC236}">
                  <a16:creationId xmlns:a16="http://schemas.microsoft.com/office/drawing/2014/main" id="{9CEAB8A0-CEF4-23D0-3E85-640C6F960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31597" y="5362479"/>
              <a:ext cx="585960" cy="585960"/>
            </a:xfrm>
            <a:prstGeom prst="rect">
              <a:avLst/>
            </a:prstGeom>
          </p:spPr>
        </p:pic>
        <p:pic>
          <p:nvPicPr>
            <p:cNvPr id="45" name="그래픽 44" descr="연단 단색으로 채워진">
              <a:extLst>
                <a:ext uri="{FF2B5EF4-FFF2-40B4-BE49-F238E27FC236}">
                  <a16:creationId xmlns:a16="http://schemas.microsoft.com/office/drawing/2014/main" id="{E4C9DAD2-73C3-DD4D-6F30-7E3936C5B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5070" y="5307307"/>
              <a:ext cx="636890" cy="63689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B4CA08-5752-AFB5-05E4-B9F0C0E77926}"/>
                </a:ext>
              </a:extLst>
            </p:cNvPr>
            <p:cNvSpPr txBox="1"/>
            <p:nvPr/>
          </p:nvSpPr>
          <p:spPr>
            <a:xfrm>
              <a:off x="839348" y="5925374"/>
              <a:ext cx="2279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Agent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1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is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dominant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(utility_agent1 &gt; 0)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A3EF77-0359-B223-7FE0-AC717FEC66A6}"/>
                </a:ext>
              </a:extLst>
            </p:cNvPr>
            <p:cNvSpPr txBox="1"/>
            <p:nvPr/>
          </p:nvSpPr>
          <p:spPr>
            <a:xfrm>
              <a:off x="3047682" y="5938519"/>
              <a:ext cx="23843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7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Agent</a:t>
              </a:r>
              <a:r>
                <a:rPr lang="ko-KR" altLang="en-US" sz="17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1 </a:t>
              </a:r>
              <a:r>
                <a:rPr lang="ko-KR" altLang="en-US" sz="17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is</a:t>
              </a:r>
              <a:r>
                <a:rPr lang="ko-KR" altLang="en-US" sz="17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7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equivalent</a:t>
              </a:r>
            </a:p>
            <a:p>
              <a:pPr algn="ctr"/>
              <a:r>
                <a:rPr lang="en-US" altLang="ko-KR" sz="17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(utility_agent1 = 0)</a:t>
              </a:r>
              <a:endParaRPr lang="ko-KR" altLang="en-US" sz="17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891379-D2C2-6F71-1F9B-71656EC64256}"/>
                </a:ext>
              </a:extLst>
            </p:cNvPr>
            <p:cNvSpPr txBox="1"/>
            <p:nvPr/>
          </p:nvSpPr>
          <p:spPr>
            <a:xfrm>
              <a:off x="5231927" y="5932280"/>
              <a:ext cx="23370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Agent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1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is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defeat</a:t>
              </a: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(utility_agent1 &lt; 0)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001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9D54-5723-9F4A-9603-C0AB5FEC1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944EF-8EB6-157A-E400-671C2E7F299E}"/>
              </a:ext>
            </a:extLst>
          </p:cNvPr>
          <p:cNvSpPr/>
          <p:nvPr/>
        </p:nvSpPr>
        <p:spPr>
          <a:xfrm>
            <a:off x="6763616" y="1642597"/>
            <a:ext cx="4744611" cy="510095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4171CD8-2DE6-3359-52B2-C95F917EAB9C}"/>
              </a:ext>
            </a:extLst>
          </p:cNvPr>
          <p:cNvSpPr/>
          <p:nvPr/>
        </p:nvSpPr>
        <p:spPr>
          <a:xfrm>
            <a:off x="739719" y="1640359"/>
            <a:ext cx="4744611" cy="510095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B04D04-00A9-F642-D2FD-D15B336AB979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C6A025-2694-5F09-9D47-048A4304CF26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952CD-1E13-A027-2C70-4C6B10C73CCD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1D9E8-61A0-7340-9800-72295A63D31B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E4CA1-5928-F3C9-3D69-DF611F711C7A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26D3FB-9AA7-0292-162A-CD14B0B9D333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CA7C-62AC-DA0B-0E92-D4D19AC2B62F}"/>
              </a:ext>
            </a:extLst>
          </p:cNvPr>
          <p:cNvSpPr txBox="1"/>
          <p:nvPr/>
        </p:nvSpPr>
        <p:spPr>
          <a:xfrm>
            <a:off x="28770" y="325869"/>
            <a:ext cx="6067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03 . Things to Consider in the Competition</a:t>
            </a:r>
            <a:endParaRPr kumimoji="0" lang="ko-KR" altLang="en-US" sz="22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8B58AA-4801-A68C-0687-08EAB18F164A}"/>
              </a:ext>
            </a:extLst>
          </p:cNvPr>
          <p:cNvSpPr txBox="1"/>
          <p:nvPr/>
        </p:nvSpPr>
        <p:spPr>
          <a:xfrm>
            <a:off x="70456" y="24643"/>
            <a:ext cx="1662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 Introduction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DEDA9D-E148-0460-5EF0-8852029C6D78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D200651-CEEF-FE30-EEAE-1131BBD1DF05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B74FE4-FB4E-D4C2-9197-403F19D6A1FD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435F94-997B-B740-2CFD-859E8C9F2997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Things to consider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2F5599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F13224-211D-4788-3C0D-BD711903B25F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72864413-7E26-B328-341A-CE613667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68FC96-E5EA-2D2B-D5CB-60DF9FD7191D}"/>
              </a:ext>
            </a:extLst>
          </p:cNvPr>
          <p:cNvSpPr/>
          <p:nvPr/>
        </p:nvSpPr>
        <p:spPr>
          <a:xfrm>
            <a:off x="0" y="5473447"/>
            <a:ext cx="12191999" cy="99411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DAACC7-DD0A-4FF3-2C36-4E9A87669D90}"/>
              </a:ext>
            </a:extLst>
          </p:cNvPr>
          <p:cNvSpPr/>
          <p:nvPr/>
        </p:nvSpPr>
        <p:spPr>
          <a:xfrm>
            <a:off x="352183" y="5820527"/>
            <a:ext cx="11487632" cy="373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0" i="0" dirty="0">
                <a:solidFill>
                  <a:srgbClr val="FF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Choosing meaningful variables </a:t>
            </a:r>
            <a:r>
              <a:rPr lang="en-US" altLang="ko-KR" sz="2200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with data EDA and preprocessing is very important!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A3E58-76C6-4BB7-9B83-C16491883525}"/>
              </a:ext>
            </a:extLst>
          </p:cNvPr>
          <p:cNvSpPr txBox="1"/>
          <p:nvPr/>
        </p:nvSpPr>
        <p:spPr>
          <a:xfrm>
            <a:off x="480954" y="4334443"/>
            <a:ext cx="5371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consists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of </a:t>
            </a:r>
            <a:r>
              <a:rPr lang="ko-KR" altLang="en-US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games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not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observed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EC49B5-17AE-3C16-3732-FF8A4AA93F46}"/>
              </a:ext>
            </a:extLst>
          </p:cNvPr>
          <p:cNvSpPr txBox="1"/>
          <p:nvPr/>
        </p:nvSpPr>
        <p:spPr>
          <a:xfrm>
            <a:off x="907482" y="1693401"/>
            <a:ext cx="45709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Don't just rely on certain games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래픽 4" descr="삼목게임 윤곽선">
            <a:extLst>
              <a:ext uri="{FF2B5EF4-FFF2-40B4-BE49-F238E27FC236}">
                <a16:creationId xmlns:a16="http://schemas.microsoft.com/office/drawing/2014/main" id="{56EBCA22-4E0F-641C-8A30-FD18682E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719" y="3009889"/>
            <a:ext cx="914400" cy="914400"/>
          </a:xfrm>
          <a:prstGeom prst="rect">
            <a:avLst/>
          </a:prstGeom>
        </p:spPr>
      </p:pic>
      <p:pic>
        <p:nvPicPr>
          <p:cNvPr id="30" name="그래픽 29" descr="체스 말 윤곽선">
            <a:extLst>
              <a:ext uri="{FF2B5EF4-FFF2-40B4-BE49-F238E27FC236}">
                <a16:creationId xmlns:a16="http://schemas.microsoft.com/office/drawing/2014/main" id="{7EC05218-2E9E-71A4-B187-F9107B721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1457" y="2995353"/>
            <a:ext cx="914400" cy="914400"/>
          </a:xfrm>
          <a:prstGeom prst="rect">
            <a:avLst/>
          </a:prstGeom>
        </p:spPr>
      </p:pic>
      <p:pic>
        <p:nvPicPr>
          <p:cNvPr id="36" name="그래픽 35" descr="미로 윤곽선">
            <a:extLst>
              <a:ext uri="{FF2B5EF4-FFF2-40B4-BE49-F238E27FC236}">
                <a16:creationId xmlns:a16="http://schemas.microsoft.com/office/drawing/2014/main" id="{9AA64A75-3444-B946-5466-8AFB0D0E5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3583" y="3009889"/>
            <a:ext cx="914400" cy="914400"/>
          </a:xfrm>
          <a:prstGeom prst="rect">
            <a:avLst/>
          </a:prstGeom>
        </p:spPr>
      </p:pic>
      <p:pic>
        <p:nvPicPr>
          <p:cNvPr id="44" name="그래픽 43" descr="주사위 윤곽선">
            <a:extLst>
              <a:ext uri="{FF2B5EF4-FFF2-40B4-BE49-F238E27FC236}">
                <a16:creationId xmlns:a16="http://schemas.microsoft.com/office/drawing/2014/main" id="{691CD7E3-49A5-FCCE-1AD4-468325F7A0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5220" y="3043266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E83456D-35A7-2952-900D-732830D46C0D}"/>
              </a:ext>
            </a:extLst>
          </p:cNvPr>
          <p:cNvSpPr txBox="1"/>
          <p:nvPr/>
        </p:nvSpPr>
        <p:spPr>
          <a:xfrm>
            <a:off x="43425" y="2580688"/>
            <a:ext cx="298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defRPr/>
            </a:pPr>
            <a:r>
              <a:rPr lang="en-US" altLang="ko-KR" dirty="0">
                <a:solidFill>
                  <a:srgbClr val="2F559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Pretendard Medium" panose="02000603000000020004" pitchFamily="50" charset="-127"/>
              </a:rPr>
              <a:t>&lt;Train data&gt;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CD0FBA-6765-BDA3-A434-D5BA708F5E8F}"/>
              </a:ext>
            </a:extLst>
          </p:cNvPr>
          <p:cNvSpPr txBox="1"/>
          <p:nvPr/>
        </p:nvSpPr>
        <p:spPr>
          <a:xfrm>
            <a:off x="3281807" y="2558356"/>
            <a:ext cx="298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defRPr/>
            </a:pPr>
            <a:r>
              <a:rPr lang="en-US" altLang="ko-KR" dirty="0">
                <a:solidFill>
                  <a:srgbClr val="2F5599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Pretendard Medium" panose="02000603000000020004" pitchFamily="50" charset="-127"/>
              </a:rPr>
              <a:t>&lt;Test data&gt;</a:t>
            </a:r>
          </a:p>
        </p:txBody>
      </p:sp>
      <p:sp>
        <p:nvSpPr>
          <p:cNvPr id="53" name="부등호 52">
            <a:extLst>
              <a:ext uri="{FF2B5EF4-FFF2-40B4-BE49-F238E27FC236}">
                <a16:creationId xmlns:a16="http://schemas.microsoft.com/office/drawing/2014/main" id="{13EA876B-5A96-6D67-204A-2C7A3886B464}"/>
              </a:ext>
            </a:extLst>
          </p:cNvPr>
          <p:cNvSpPr/>
          <p:nvPr/>
        </p:nvSpPr>
        <p:spPr>
          <a:xfrm>
            <a:off x="2644231" y="3116180"/>
            <a:ext cx="1218763" cy="428232"/>
          </a:xfrm>
          <a:prstGeom prst="mathNotEqual">
            <a:avLst>
              <a:gd name="adj1" fmla="val 23520"/>
              <a:gd name="adj2" fmla="val 6600000"/>
              <a:gd name="adj3" fmla="val 14133"/>
            </a:avLst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97360D-C2F5-B12F-6D5B-A14C8ADE7F4B}"/>
              </a:ext>
            </a:extLst>
          </p:cNvPr>
          <p:cNvSpPr txBox="1"/>
          <p:nvPr/>
        </p:nvSpPr>
        <p:spPr>
          <a:xfrm>
            <a:off x="7060333" y="1704068"/>
            <a:ext cx="4447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The amount of very large data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8FF3C7-383A-2954-3567-8E85FB840C53}"/>
              </a:ext>
            </a:extLst>
          </p:cNvPr>
          <p:cNvSpPr txBox="1"/>
          <p:nvPr/>
        </p:nvSpPr>
        <p:spPr>
          <a:xfrm>
            <a:off x="6556659" y="4366633"/>
            <a:ext cx="5249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It's important which column you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drop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well and what 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derivative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you generated.</a:t>
            </a:r>
          </a:p>
        </p:txBody>
      </p:sp>
      <p:pic>
        <p:nvPicPr>
          <p:cNvPr id="2052" name="Picture 4" descr="코딩유치원] 비전공자도 쉽게 이해하는 데이터 분석 프로세스 (ft. 수집, EDA, 전처리, 모델링) :: 코딩유치원">
            <a:extLst>
              <a:ext uri="{FF2B5EF4-FFF2-40B4-BE49-F238E27FC236}">
                <a16:creationId xmlns:a16="http://schemas.microsoft.com/office/drawing/2014/main" id="{5B461747-C021-1C05-6DED-3D8632D9F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8" t="12491" r="28083" b="11741"/>
          <a:stretch/>
        </p:blipFill>
        <p:spPr bwMode="auto">
          <a:xfrm>
            <a:off x="7552207" y="2634542"/>
            <a:ext cx="3268193" cy="151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29E11F-6535-C0C6-AE83-9A53D43FDDE7}"/>
              </a:ext>
            </a:extLst>
          </p:cNvPr>
          <p:cNvSpPr/>
          <p:nvPr/>
        </p:nvSpPr>
        <p:spPr>
          <a:xfrm>
            <a:off x="484417" y="2465761"/>
            <a:ext cx="5249761" cy="273421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A98DCA-27BD-3410-118A-609D2924E7BD}"/>
              </a:ext>
            </a:extLst>
          </p:cNvPr>
          <p:cNvSpPr/>
          <p:nvPr/>
        </p:nvSpPr>
        <p:spPr>
          <a:xfrm>
            <a:off x="6496304" y="2467928"/>
            <a:ext cx="5249761" cy="273421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24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5EAEA-E487-816C-022F-1CB289E13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2F1BA-31D7-A53B-5B4A-14166C4BA201}"/>
              </a:ext>
            </a:extLst>
          </p:cNvPr>
          <p:cNvSpPr txBox="1"/>
          <p:nvPr/>
        </p:nvSpPr>
        <p:spPr>
          <a:xfrm>
            <a:off x="5236240" y="3890362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연구배경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4402B-F1DF-40EE-5769-5013A4985170}"/>
              </a:ext>
            </a:extLst>
          </p:cNvPr>
          <p:cNvSpPr txBox="1"/>
          <p:nvPr/>
        </p:nvSpPr>
        <p:spPr>
          <a:xfrm>
            <a:off x="5190520" y="4064436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연구 목적 및 흐름도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D59BE8-29FC-BFE1-2E54-4A779F1B4382}"/>
              </a:ext>
            </a:extLst>
          </p:cNvPr>
          <p:cNvCxnSpPr>
            <a:cxnSpLocks/>
          </p:cNvCxnSpPr>
          <p:nvPr/>
        </p:nvCxnSpPr>
        <p:spPr>
          <a:xfrm>
            <a:off x="5086881" y="3952813"/>
            <a:ext cx="0" cy="6306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753B50-AD06-6D68-5A2A-46B335741606}"/>
              </a:ext>
            </a:extLst>
          </p:cNvPr>
          <p:cNvSpPr txBox="1"/>
          <p:nvPr/>
        </p:nvSpPr>
        <p:spPr>
          <a:xfrm>
            <a:off x="2478384" y="2613465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B6DCDC-9240-4883-E822-0EB2C8EAE8A2}"/>
              </a:ext>
            </a:extLst>
          </p:cNvPr>
          <p:cNvGrpSpPr/>
          <p:nvPr/>
        </p:nvGrpSpPr>
        <p:grpSpPr>
          <a:xfrm>
            <a:off x="3755555" y="2663727"/>
            <a:ext cx="655949" cy="588830"/>
            <a:chOff x="4196841" y="1827686"/>
            <a:chExt cx="480948" cy="43173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D75BE-3C08-885C-D34F-81A0E8FD472E}"/>
                </a:ext>
              </a:extLst>
            </p:cNvPr>
            <p:cNvSpPr/>
            <p:nvPr/>
          </p:nvSpPr>
          <p:spPr>
            <a:xfrm>
              <a:off x="4221448" y="1827686"/>
              <a:ext cx="431735" cy="431735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3000">
                  <a:srgbClr val="1453A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3AA4A6-E78F-A449-E7CE-3C2D3324BF22}"/>
                </a:ext>
              </a:extLst>
            </p:cNvPr>
            <p:cNvSpPr txBox="1"/>
            <p:nvPr/>
          </p:nvSpPr>
          <p:spPr>
            <a:xfrm>
              <a:off x="4196841" y="1827686"/>
              <a:ext cx="480948" cy="42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02</a:t>
              </a:r>
              <a:endPara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7D2D115-6A69-CF09-F110-22B263B1C486}"/>
              </a:ext>
            </a:extLst>
          </p:cNvPr>
          <p:cNvSpPr txBox="1"/>
          <p:nvPr/>
        </p:nvSpPr>
        <p:spPr>
          <a:xfrm>
            <a:off x="4588250" y="2609294"/>
            <a:ext cx="6117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srgbClr val="2E549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Data EDA &amp; Preprocessing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srgbClr val="2E5497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0F8487-8474-9921-76C4-51D83D7E21E7}"/>
              </a:ext>
            </a:extLst>
          </p:cNvPr>
          <p:cNvCxnSpPr>
            <a:cxnSpLocks/>
          </p:cNvCxnSpPr>
          <p:nvPr/>
        </p:nvCxnSpPr>
        <p:spPr>
          <a:xfrm>
            <a:off x="4687980" y="3479611"/>
            <a:ext cx="0" cy="630682"/>
          </a:xfrm>
          <a:prstGeom prst="line">
            <a:avLst/>
          </a:prstGeom>
          <a:ln w="28575">
            <a:solidFill>
              <a:srgbClr val="AFBE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5D7330D-3A79-38BA-6FF7-526C32686832}"/>
              </a:ext>
            </a:extLst>
          </p:cNvPr>
          <p:cNvSpPr/>
          <p:nvPr/>
        </p:nvSpPr>
        <p:spPr>
          <a:xfrm rot="16200000">
            <a:off x="10259686" y="4937260"/>
            <a:ext cx="1313727" cy="2550902"/>
          </a:xfrm>
          <a:prstGeom prst="rtTriangle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3E633AD-0D61-BB58-BC08-BE0D462C9A26}"/>
              </a:ext>
            </a:extLst>
          </p:cNvPr>
          <p:cNvSpPr/>
          <p:nvPr/>
        </p:nvSpPr>
        <p:spPr>
          <a:xfrm rot="5400000">
            <a:off x="0" y="0"/>
            <a:ext cx="1643605" cy="1643605"/>
          </a:xfrm>
          <a:prstGeom prst="rtTriangle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C5C69-4B07-DF5E-1D17-CFD5EF78C32C}"/>
              </a:ext>
            </a:extLst>
          </p:cNvPr>
          <p:cNvSpPr txBox="1"/>
          <p:nvPr/>
        </p:nvSpPr>
        <p:spPr>
          <a:xfrm>
            <a:off x="4818020" y="3399748"/>
            <a:ext cx="240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Data Analysis</a:t>
            </a:r>
            <a:endParaRPr lang="ko-KR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BA5A1-28E4-70A8-57FE-B7C11436A1D3}"/>
              </a:ext>
            </a:extLst>
          </p:cNvPr>
          <p:cNvSpPr txBox="1"/>
          <p:nvPr/>
        </p:nvSpPr>
        <p:spPr>
          <a:xfrm>
            <a:off x="4818020" y="3755953"/>
            <a:ext cx="413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Data preprocessing</a:t>
            </a:r>
            <a:endParaRPr lang="ko-KR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33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805F1-6180-AB49-4225-347468335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04CA2-B2B5-C5ED-8A7A-066756B8C049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D3721C07-BD8A-042E-EE50-08B9A384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8480" y="6492875"/>
            <a:ext cx="149352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BFFC5D4-7B4E-C912-B45B-0A77034F17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64" y="1460803"/>
            <a:ext cx="8211846" cy="44090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92343F5-4884-B498-9275-757A905BCA8A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4B166-77B6-1672-825E-CCA8282788D8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BEFAC-DCDE-6A09-9A77-55109D21E7F2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79CD6C-B551-30A0-C877-9A28FEB54B09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BC5725-28CC-EEF9-541D-CFB1873D2217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893B5-A815-7C52-CF06-479D8C9109A5}"/>
              </a:ext>
            </a:extLst>
          </p:cNvPr>
          <p:cNvSpPr txBox="1"/>
          <p:nvPr/>
        </p:nvSpPr>
        <p:spPr>
          <a:xfrm>
            <a:off x="70456" y="24643"/>
            <a:ext cx="4733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2 </a:t>
            </a:r>
            <a:r>
              <a:rPr lang="en-US" altLang="ko-KR" sz="1400" spc="-150" dirty="0">
                <a:solidFill>
                  <a:srgbClr val="E7E6E6">
                    <a:lumMod val="2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EDA &amp; Preprocessing</a:t>
            </a:r>
            <a:endParaRPr lang="ko-KR" altLang="en-US" sz="1400" spc="-150" dirty="0">
              <a:solidFill>
                <a:srgbClr val="E7E6E6">
                  <a:lumMod val="2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C6705C-2102-6EA5-DC6C-4FD370820A56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4BD68D6-A242-534B-8417-622544B1473A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4AC2B7-6CBD-6673-694B-6FCF3BA58DFC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21B5B8-1B27-441A-A4AA-B7C608CF6B10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7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Data Basic Structure</a:t>
              </a:r>
              <a:endParaRPr lang="ko-KR" altLang="en-US" sz="17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10403E-786C-D3A6-2E22-9345FF11F472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BCB7B51-F49F-E6E4-0F1F-8827383D54C5}"/>
              </a:ext>
            </a:extLst>
          </p:cNvPr>
          <p:cNvGrpSpPr/>
          <p:nvPr/>
        </p:nvGrpSpPr>
        <p:grpSpPr>
          <a:xfrm>
            <a:off x="5270091" y="5353660"/>
            <a:ext cx="7010399" cy="1088582"/>
            <a:chOff x="5181600" y="5565058"/>
            <a:chExt cx="7010399" cy="108858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E07656C-4F4E-42B5-3EB9-53AF98D1DB4F}"/>
                </a:ext>
              </a:extLst>
            </p:cNvPr>
            <p:cNvSpPr/>
            <p:nvPr/>
          </p:nvSpPr>
          <p:spPr>
            <a:xfrm>
              <a:off x="5181600" y="5565058"/>
              <a:ext cx="6656439" cy="1088582"/>
            </a:xfrm>
            <a:prstGeom prst="roundRect">
              <a:avLst>
                <a:gd name="adj" fmla="val 0"/>
              </a:avLst>
            </a:prstGeom>
            <a:solidFill>
              <a:srgbClr val="ED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646168-8C41-2470-9D70-E47032661BAE}"/>
                </a:ext>
              </a:extLst>
            </p:cNvPr>
            <p:cNvSpPr txBox="1"/>
            <p:nvPr/>
          </p:nvSpPr>
          <p:spPr>
            <a:xfrm>
              <a:off x="5279284" y="5821227"/>
              <a:ext cx="69127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Basic training data provided in the problem : (233234, 814)</a:t>
              </a: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Remove constant columns and unnecessary columns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1B13B86-4373-85CB-8F3C-B279DBF2C49E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 . Data Analysis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296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F1BEB-0595-3DC2-108A-7AC302133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A008B0-5DAB-CFA2-68F3-B718370BC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54"/>
          <a:stretch/>
        </p:blipFill>
        <p:spPr>
          <a:xfrm>
            <a:off x="186002" y="1430502"/>
            <a:ext cx="7938225" cy="4881807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05C926A-0C89-B172-7DD2-3BD50697A2B1}"/>
              </a:ext>
            </a:extLst>
          </p:cNvPr>
          <p:cNvSpPr/>
          <p:nvPr/>
        </p:nvSpPr>
        <p:spPr>
          <a:xfrm>
            <a:off x="7991943" y="1691467"/>
            <a:ext cx="4067773" cy="4489518"/>
          </a:xfrm>
          <a:prstGeom prst="round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B8D9FD-3DC4-E3AA-259C-9FE2BA8B3441}"/>
              </a:ext>
            </a:extLst>
          </p:cNvPr>
          <p:cNvSpPr/>
          <p:nvPr/>
        </p:nvSpPr>
        <p:spPr>
          <a:xfrm>
            <a:off x="9873163" y="6442242"/>
            <a:ext cx="2318837" cy="363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8B38B3-FFCD-2E02-EB90-8805E609A5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751AF-306F-D996-FD84-A8CC35739137}"/>
              </a:ext>
            </a:extLst>
          </p:cNvPr>
          <p:cNvSpPr txBox="1"/>
          <p:nvPr/>
        </p:nvSpPr>
        <p:spPr>
          <a:xfrm>
            <a:off x="802888" y="78059"/>
            <a:ext cx="765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31425-CA1F-A1FE-74CB-E5F3A869B3BC}"/>
              </a:ext>
            </a:extLst>
          </p:cNvPr>
          <p:cNvSpPr txBox="1"/>
          <p:nvPr/>
        </p:nvSpPr>
        <p:spPr>
          <a:xfrm>
            <a:off x="802888" y="363082"/>
            <a:ext cx="25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연구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BA0347-C3F2-1768-C5B9-C1930D3E993F}"/>
              </a:ext>
            </a:extLst>
          </p:cNvPr>
          <p:cNvSpPr/>
          <p:nvPr/>
        </p:nvSpPr>
        <p:spPr>
          <a:xfrm>
            <a:off x="0" y="0"/>
            <a:ext cx="12191999" cy="763192"/>
          </a:xfrm>
          <a:prstGeom prst="rect">
            <a:avLst/>
          </a:prstGeom>
          <a:solidFill>
            <a:srgbClr val="063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6EDAD4-BF9E-87B9-302A-45DCBA64D1E6}"/>
              </a:ext>
            </a:extLst>
          </p:cNvPr>
          <p:cNvSpPr/>
          <p:nvPr/>
        </p:nvSpPr>
        <p:spPr>
          <a:xfrm>
            <a:off x="0" y="47466"/>
            <a:ext cx="3724507" cy="264792"/>
          </a:xfrm>
          <a:prstGeom prst="rect">
            <a:avLst/>
          </a:prstGeom>
          <a:gradFill>
            <a:gsLst>
              <a:gs pos="42000">
                <a:srgbClr val="F5F7FF">
                  <a:alpha val="64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3000">
                <a:schemeClr val="bg1"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107E7-38D8-D1AA-4249-27EB35EF13B2}"/>
              </a:ext>
            </a:extLst>
          </p:cNvPr>
          <p:cNvSpPr txBox="1"/>
          <p:nvPr/>
        </p:nvSpPr>
        <p:spPr>
          <a:xfrm>
            <a:off x="70456" y="24643"/>
            <a:ext cx="4733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PART 2 </a:t>
            </a:r>
            <a:r>
              <a:rPr lang="en-US" altLang="ko-KR" sz="1400" spc="-150" dirty="0">
                <a:solidFill>
                  <a:srgbClr val="E7E6E6">
                    <a:lumMod val="2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EDA &amp; Preprocessing</a:t>
            </a:r>
            <a:endParaRPr lang="ko-KR" altLang="en-US" sz="1400" spc="-150" dirty="0">
              <a:solidFill>
                <a:srgbClr val="E7E6E6">
                  <a:lumMod val="25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E2C8A78B-56F0-ECCC-1470-B08D365C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46F885F-BBA5-4FEF-9723-E4BF6E51B84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E81041-7039-5F60-3501-4A5434099D82}"/>
              </a:ext>
            </a:extLst>
          </p:cNvPr>
          <p:cNvSpPr txBox="1"/>
          <p:nvPr/>
        </p:nvSpPr>
        <p:spPr>
          <a:xfrm>
            <a:off x="1274362" y="1376137"/>
            <a:ext cx="82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Remove constant and unnecessary columns (ex. Id) : (233234, 597)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57F6C-6F4C-96F9-18ED-6B8B44370740}"/>
              </a:ext>
            </a:extLst>
          </p:cNvPr>
          <p:cNvSpPr txBox="1"/>
          <p:nvPr/>
        </p:nvSpPr>
        <p:spPr>
          <a:xfrm>
            <a:off x="8100629" y="3207040"/>
            <a:ext cx="40677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algn="ctr">
              <a:buFontTx/>
              <a:buChar char="-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Continuous value columns 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ex. utility_agent1 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 of these are binary)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73E90-32E4-1CAC-CB67-D3E9E5045C0C}"/>
              </a:ext>
            </a:extLst>
          </p:cNvPr>
          <p:cNvSpPr txBox="1"/>
          <p:nvPr/>
        </p:nvSpPr>
        <p:spPr>
          <a:xfrm>
            <a:off x="28770" y="325869"/>
            <a:ext cx="4047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-15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white"/>
                </a:solidFill>
                <a:effectLst>
                  <a:outerShdw blurRad="88900" dist="38100" dir="2700000" algn="tl" rotWithShape="0">
                    <a:prstClr val="black">
                      <a:alpha val="31000"/>
                    </a:prst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01 . Data Analysis</a:t>
            </a:r>
            <a:endParaRPr lang="ko-KR" altLang="en-US" sz="2200" dirty="0">
              <a:solidFill>
                <a:prstClr val="white"/>
              </a:solidFill>
              <a:effectLst>
                <a:outerShdw blurRad="88900" dist="38100" dir="2700000" algn="tl" rotWithShape="0">
                  <a:prstClr val="black">
                    <a:alpha val="31000"/>
                  </a:prst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72FDE2-C88E-C126-21F1-0DD375F42210}"/>
              </a:ext>
            </a:extLst>
          </p:cNvPr>
          <p:cNvGrpSpPr/>
          <p:nvPr/>
        </p:nvGrpSpPr>
        <p:grpSpPr>
          <a:xfrm>
            <a:off x="70456" y="834073"/>
            <a:ext cx="3219774" cy="400111"/>
            <a:chOff x="78689" y="821696"/>
            <a:chExt cx="3219774" cy="40011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CAF849-1619-258A-5034-7383B4E89E85}"/>
                </a:ext>
              </a:extLst>
            </p:cNvPr>
            <p:cNvSpPr/>
            <p:nvPr/>
          </p:nvSpPr>
          <p:spPr>
            <a:xfrm>
              <a:off x="78689" y="821696"/>
              <a:ext cx="400111" cy="400111"/>
            </a:xfrm>
            <a:prstGeom prst="rect">
              <a:avLst/>
            </a:prstGeom>
            <a:solidFill>
              <a:srgbClr val="2D56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31DB7F-AEBB-8765-6EA5-140098918E9F}"/>
                </a:ext>
              </a:extLst>
            </p:cNvPr>
            <p:cNvSpPr/>
            <p:nvPr/>
          </p:nvSpPr>
          <p:spPr>
            <a:xfrm>
              <a:off x="524774" y="821696"/>
              <a:ext cx="2353981" cy="400111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54000"/>
                  </a:schemeClr>
                </a:gs>
                <a:gs pos="3000">
                  <a:srgbClr val="3763B3">
                    <a:alpha val="42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E740CF-DC23-C708-EF01-FA6AE371B1E4}"/>
                </a:ext>
              </a:extLst>
            </p:cNvPr>
            <p:cNvSpPr txBox="1"/>
            <p:nvPr/>
          </p:nvSpPr>
          <p:spPr>
            <a:xfrm>
              <a:off x="524774" y="838314"/>
              <a:ext cx="277368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-15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>
                <a:defRPr/>
              </a:pPr>
              <a:r>
                <a:rPr lang="en-US" altLang="ko-KR" sz="1700" dirty="0">
                  <a:solidFill>
                    <a:srgbClr val="2F559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Pretendard Medium" panose="02000603000000020004" pitchFamily="50" charset="-127"/>
                </a:rPr>
                <a:t>Data Basic Structure</a:t>
              </a:r>
              <a:endParaRPr lang="ko-KR" altLang="en-US" sz="170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84D429-2EA5-1B02-F9F1-88A42E749658}"/>
                </a:ext>
              </a:extLst>
            </p:cNvPr>
            <p:cNvSpPr txBox="1"/>
            <p:nvPr/>
          </p:nvSpPr>
          <p:spPr>
            <a:xfrm>
              <a:off x="125497" y="832639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-150" normalizeH="0" baseline="0">
                  <a:ln>
                    <a:noFill/>
                  </a:ln>
                  <a:solidFill>
                    <a:srgbClr val="2F5599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Pretendard Medium" panose="02000603000000020004" pitchFamily="50" charset="-127"/>
                </a:rPr>
                <a:t>1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Pretendard Medium" panose="02000603000000020004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EA6238-B9CC-83DC-A796-978CBB9E512F}"/>
              </a:ext>
            </a:extLst>
          </p:cNvPr>
          <p:cNvSpPr txBox="1"/>
          <p:nvPr/>
        </p:nvSpPr>
        <p:spPr>
          <a:xfrm>
            <a:off x="8367250" y="1772686"/>
            <a:ext cx="3445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pc="-150" dirty="0">
                <a:solidFill>
                  <a:srgbClr val="2F55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Medium" panose="02000603000000020004" pitchFamily="50" charset="-127"/>
              </a:rPr>
              <a:t>&lt;597 column configurations&gt;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EE89E9-68C2-50F5-2960-A11E55609012}"/>
              </a:ext>
            </a:extLst>
          </p:cNvPr>
          <p:cNvSpPr txBox="1"/>
          <p:nvPr/>
        </p:nvSpPr>
        <p:spPr>
          <a:xfrm>
            <a:off x="8180657" y="2274132"/>
            <a:ext cx="3445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string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colums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D0F682-D715-CDB4-0323-04763C999E0C}"/>
              </a:ext>
            </a:extLst>
          </p:cNvPr>
          <p:cNvSpPr txBox="1"/>
          <p:nvPr/>
        </p:nvSpPr>
        <p:spPr>
          <a:xfrm>
            <a:off x="8205106" y="2656409"/>
            <a:ext cx="3705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GameRulesetName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agent1, agent2,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EnglishRules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LudRules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F7D2A9-2629-4A7C-46B5-046F4DA92967}"/>
              </a:ext>
            </a:extLst>
          </p:cNvPr>
          <p:cNvSpPr txBox="1"/>
          <p:nvPr/>
        </p:nvSpPr>
        <p:spPr>
          <a:xfrm>
            <a:off x="8205106" y="3425306"/>
            <a:ext cx="310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183 Float64 columns: 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31AE68-2D55-935E-DC1A-5BBB2DAF38A2}"/>
              </a:ext>
            </a:extLst>
          </p:cNvPr>
          <p:cNvSpPr txBox="1"/>
          <p:nvPr/>
        </p:nvSpPr>
        <p:spPr>
          <a:xfrm>
            <a:off x="8061348" y="4711100"/>
            <a:ext cx="2893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409 Int64 columns: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FB8B6C-79F9-8C68-F6DD-3012021DECC9}"/>
              </a:ext>
            </a:extLst>
          </p:cNvPr>
          <p:cNvSpPr txBox="1"/>
          <p:nvPr/>
        </p:nvSpPr>
        <p:spPr>
          <a:xfrm>
            <a:off x="8489586" y="5118858"/>
            <a:ext cx="3136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integer value columns 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ex. num_wins_agent1 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(379 of these are binary)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367976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2308</Words>
  <Application>Microsoft Office PowerPoint</Application>
  <PresentationFormat>와이드스크린</PresentationFormat>
  <Paragraphs>514</Paragraphs>
  <Slides>40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40</vt:i4>
      </vt:variant>
    </vt:vector>
  </HeadingPairs>
  <TitlesOfParts>
    <vt:vector size="60" baseType="lpstr">
      <vt:lpstr>나눔스퀘어_ac Bold</vt:lpstr>
      <vt:lpstr>나눔스퀘어_ac ExtraBold</vt:lpstr>
      <vt:lpstr>나눔스퀘어</vt:lpstr>
      <vt:lpstr>Pretendard SemiBold</vt:lpstr>
      <vt:lpstr>나눔스퀘어OTF ExtraBold</vt:lpstr>
      <vt:lpstr>Pretendard Medium</vt:lpstr>
      <vt:lpstr>Cambria Math</vt:lpstr>
      <vt:lpstr>나눔스퀘어OTF Bold</vt:lpstr>
      <vt:lpstr>Pretendard ExtraBold</vt:lpstr>
      <vt:lpstr>Roboto Mono</vt:lpstr>
      <vt:lpstr>맑은 고딕</vt:lpstr>
      <vt:lpstr>나눔스퀘어 ExtraBold</vt:lpstr>
      <vt:lpstr>나눔스퀘어 Bold</vt:lpstr>
      <vt:lpstr>Arial</vt:lpstr>
      <vt:lpstr>1_디자인 사용자 지정</vt:lpstr>
      <vt:lpstr>4_디자인 사용자 지정</vt:lpstr>
      <vt:lpstr>디자인 사용자 지정</vt:lpstr>
      <vt:lpstr>2_디자인 사용자 지정</vt:lpstr>
      <vt:lpstr>3_디자인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이은승</dc:creator>
  <cp:lastModifiedBy>이은승</cp:lastModifiedBy>
  <cp:revision>2</cp:revision>
  <dcterms:created xsi:type="dcterms:W3CDTF">2024-11-28T07:41:31Z</dcterms:created>
  <dcterms:modified xsi:type="dcterms:W3CDTF">2024-12-09T15:20:21Z</dcterms:modified>
</cp:coreProperties>
</file>